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  <p:sldMasterId id="2147483873" r:id="rId2"/>
  </p:sldMasterIdLst>
  <p:notesMasterIdLst>
    <p:notesMasterId r:id="rId11"/>
  </p:notesMasterIdLst>
  <p:handoutMasterIdLst>
    <p:handoutMasterId r:id="rId12"/>
  </p:handoutMasterIdLst>
  <p:sldIdLst>
    <p:sldId id="307" r:id="rId3"/>
    <p:sldId id="258" r:id="rId4"/>
    <p:sldId id="308" r:id="rId5"/>
    <p:sldId id="310" r:id="rId6"/>
    <p:sldId id="309" r:id="rId7"/>
    <p:sldId id="311" r:id="rId8"/>
    <p:sldId id="312" r:id="rId9"/>
    <p:sldId id="313" r:id="rId10"/>
  </p:sldIdLst>
  <p:sldSz cx="12192000" cy="6858000"/>
  <p:notesSz cx="6797675" cy="9928225"/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708" userDrawn="1">
          <p15:clr>
            <a:srgbClr val="A4A3A4"/>
          </p15:clr>
        </p15:guide>
        <p15:guide id="2" orient="horz" pos="5051" userDrawn="1">
          <p15:clr>
            <a:srgbClr val="A4A3A4"/>
          </p15:clr>
        </p15:guide>
        <p15:guide id="3" pos="4020" userDrawn="1">
          <p15:clr>
            <a:srgbClr val="A4A3A4"/>
          </p15:clr>
        </p15:guide>
        <p15:guide id="4" pos="300" userDrawn="1">
          <p15:clr>
            <a:srgbClr val="A4A3A4"/>
          </p15:clr>
        </p15:guide>
        <p15:guide id="5" orient="horz" pos="770" userDrawn="1">
          <p15:clr>
            <a:srgbClr val="A4A3A4"/>
          </p15:clr>
        </p15:guide>
        <p15:guide id="6" orient="horz" pos="5484" userDrawn="1">
          <p15:clr>
            <a:srgbClr val="A4A3A4"/>
          </p15:clr>
        </p15:guide>
        <p15:guide id="7" pos="3984" userDrawn="1">
          <p15:clr>
            <a:srgbClr val="A4A3A4"/>
          </p15:clr>
        </p15:guide>
        <p15:guide id="8" pos="29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Kirchner" initials="AK" lastIdx="0" clrIdx="0">
    <p:extLst>
      <p:ext uri="{19B8F6BF-5375-455C-9EA6-DF929625EA0E}">
        <p15:presenceInfo xmlns:p15="http://schemas.microsoft.com/office/powerpoint/2012/main" userId="S-1-5-21-167095541-4071782353-2017073629-1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5D4"/>
    <a:srgbClr val="F547ED"/>
    <a:srgbClr val="000000"/>
    <a:srgbClr val="222222"/>
    <a:srgbClr val="252525"/>
    <a:srgbClr val="0C0C0C"/>
    <a:srgbClr val="F0F0F0"/>
    <a:srgbClr val="212121"/>
    <a:srgbClr val="080808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91F03-80CA-214C-A703-E3EF7514C86F}" v="193" dt="2023-03-14T04:28:33.415"/>
  </p1510:revLst>
</p1510:revInfo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6" autoAdjust="0"/>
    <p:restoredTop sz="96229" autoAdjust="0"/>
  </p:normalViewPr>
  <p:slideViewPr>
    <p:cSldViewPr snapToGrid="0" snapToObjects="1" showGuides="1">
      <p:cViewPr>
        <p:scale>
          <a:sx n="94" d="100"/>
          <a:sy n="94" d="100"/>
        </p:scale>
        <p:origin x="1232" y="856"/>
      </p:cViewPr>
      <p:guideLst/>
    </p:cSldViewPr>
  </p:slideViewPr>
  <p:outlineViewPr>
    <p:cViewPr>
      <p:scale>
        <a:sx n="33" d="100"/>
        <a:sy n="33" d="100"/>
      </p:scale>
      <p:origin x="0" y="-315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3996" y="90"/>
      </p:cViewPr>
      <p:guideLst>
        <p:guide orient="horz" pos="708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62" b="0" i="0" u="none" strike="noStrike" baseline="0" dirty="0"/>
              <a:t>Trends in number of road accidents in India due to non-vigilance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Accidents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#,##0</c:formatCode>
                <c:ptCount val="6"/>
                <c:pt idx="0">
                  <c:v>480652</c:v>
                </c:pt>
                <c:pt idx="1">
                  <c:v>464910</c:v>
                </c:pt>
                <c:pt idx="2">
                  <c:v>467044</c:v>
                </c:pt>
                <c:pt idx="3">
                  <c:v>449002</c:v>
                </c:pt>
                <c:pt idx="4">
                  <c:v>366138</c:v>
                </c:pt>
                <c:pt idx="5">
                  <c:v>412432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2D-B043-8DEE-33800175BA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Fatalities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#,##0</c:formatCode>
                <c:ptCount val="6"/>
                <c:pt idx="0">
                  <c:v>150785</c:v>
                </c:pt>
                <c:pt idx="1">
                  <c:v>147913</c:v>
                </c:pt>
                <c:pt idx="2">
                  <c:v>151417</c:v>
                </c:pt>
                <c:pt idx="3">
                  <c:v>151113</c:v>
                </c:pt>
                <c:pt idx="4">
                  <c:v>131714</c:v>
                </c:pt>
                <c:pt idx="5">
                  <c:v>153972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2D-B043-8DEE-33800175BA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People Injured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  <c:numCache>
                <c:formatCode>#,##0</c:formatCode>
                <c:ptCount val="6"/>
                <c:pt idx="0">
                  <c:v>494624</c:v>
                </c:pt>
                <c:pt idx="1">
                  <c:v>470975</c:v>
                </c:pt>
                <c:pt idx="2">
                  <c:v>469418</c:v>
                </c:pt>
                <c:pt idx="3">
                  <c:v>451361</c:v>
                </c:pt>
                <c:pt idx="4">
                  <c:v>348279</c:v>
                </c:pt>
                <c:pt idx="5">
                  <c:v>384448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E2D-B043-8DEE-33800175BA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4283247"/>
        <c:axId val="1874284975"/>
      </c:lineChart>
      <c:catAx>
        <c:axId val="187428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284975"/>
        <c:crosses val="autoZero"/>
        <c:auto val="1"/>
        <c:lblAlgn val="ctr"/>
        <c:lblOffset val="100"/>
        <c:noMultiLvlLbl val="0"/>
      </c:catAx>
      <c:valAx>
        <c:axId val="1874284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28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2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>
                <a:latin typeface="MB Corpo S Text Office Light" panose="020B0404050000000004" pitchFamily="34" charset="0"/>
              </a:rPr>
              <a:t>Mercedes-Benz presentation template | December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‹#›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4" name="Notizenplatzhalter 3"/>
          <p:cNvSpPr>
            <a:spLocks noGrp="1"/>
          </p:cNvSpPr>
          <p:nvPr>
            <p:ph type="body" sz="quarter" idx="3"/>
          </p:nvPr>
        </p:nvSpPr>
        <p:spPr>
          <a:xfrm>
            <a:off x="422276" y="5112001"/>
            <a:ext cx="5953124" cy="360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4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>
                <a:latin typeface="MB Corpo S Text Office Light" panose="020B0404050000000004" pitchFamily="34" charset="0"/>
              </a:rPr>
              <a:t>Mercedes-Benz presentation template | December 2020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‹#›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16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</p:spTree>
    <p:extLst>
      <p:ext uri="{BB962C8B-B14F-4D97-AF65-F5344CB8AC3E}">
        <p14:creationId xmlns:p14="http://schemas.microsoft.com/office/powerpoint/2010/main" val="1587796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7" name="Content right"/>
          <p:cNvSpPr>
            <a:spLocks noGrp="1"/>
          </p:cNvSpPr>
          <p:nvPr>
            <p:ph sz="quarter" idx="20" hasCustomPrompt="1"/>
          </p:nvPr>
        </p:nvSpPr>
        <p:spPr>
          <a:xfrm>
            <a:off x="6211276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5" name="Content lef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797237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Headline on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8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5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6660" cy="100836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noProof="0" dirty="0"/>
              <a:t>Headline on one line in Corpo A Title Cond. in 48 pt.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845008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table</a:t>
            </a:r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/>
              <a:t>Insert table heading in Corpo S Text Bold in 20 pt. 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0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896190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6" name="Content"/>
          <p:cNvSpPr>
            <a:spLocks noGrp="1"/>
          </p:cNvSpPr>
          <p:nvPr>
            <p:ph sz="quarter" idx="20" hasCustomPrompt="1"/>
          </p:nvPr>
        </p:nvSpPr>
        <p:spPr>
          <a:xfrm>
            <a:off x="1485900" y="2249431"/>
            <a:ext cx="8505825" cy="3884669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486385" y="1070548"/>
            <a:ext cx="850534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Cond.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775123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6" name="Content"/>
          <p:cNvSpPr>
            <a:spLocks noGrp="1"/>
          </p:cNvSpPr>
          <p:nvPr>
            <p:ph sz="quarter" idx="20" hasCustomPrompt="1"/>
          </p:nvPr>
        </p:nvSpPr>
        <p:spPr>
          <a:xfrm>
            <a:off x="1879554" y="1690388"/>
            <a:ext cx="8432892" cy="4709212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879554" y="465439"/>
            <a:ext cx="8432892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Cond.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515111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 bwMode="ltGray">
          <a:xfrm>
            <a:off x="395288" y="1511301"/>
            <a:ext cx="11399837" cy="4914900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544922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3" name="Content"/>
          <p:cNvSpPr>
            <a:spLocks noGrp="1"/>
          </p:cNvSpPr>
          <p:nvPr>
            <p:ph sz="quarter" idx="14" hasCustomPrompt="1"/>
          </p:nvPr>
        </p:nvSpPr>
        <p:spPr>
          <a:xfrm>
            <a:off x="1427737" y="3127155"/>
            <a:ext cx="4643717" cy="201634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1427737" y="1509713"/>
            <a:ext cx="4643717" cy="100836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noProof="0" dirty="0"/>
              <a:t>Agenda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85446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// Text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4" name="Image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9F0002"/>
          </a:solidFill>
        </p:spPr>
        <p:txBody>
          <a:bodyPr/>
          <a:lstStyle>
            <a:lvl1pPr algn="ctr"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12" hasCustomPrompt="1"/>
          </p:nvPr>
        </p:nvSpPr>
        <p:spPr>
          <a:xfrm>
            <a:off x="398463" y="4643438"/>
            <a:ext cx="5802312" cy="109537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Slide title"/>
          <p:cNvSpPr>
            <a:spLocks noGrp="1"/>
          </p:cNvSpPr>
          <p:nvPr>
            <p:ph type="title" hasCustomPrompt="1"/>
          </p:nvPr>
        </p:nvSpPr>
        <p:spPr>
          <a:xfrm>
            <a:off x="398464" y="3447420"/>
            <a:ext cx="5803088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56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602218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 userDrawn="1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Text on backgrou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3" name="Video" title="Videoplatzhalter"/>
          <p:cNvSpPr>
            <a:spLocks noGrp="1"/>
          </p:cNvSpPr>
          <p:nvPr>
            <p:ph type="media" sz="quarter" idx="2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 baseline="0"/>
            </a:lvl1pPr>
          </a:lstStyle>
          <a:p>
            <a:r>
              <a:rPr lang="en-GB" noProof="0"/>
              <a:t>Click icon to add media</a:t>
            </a:r>
            <a:endParaRPr lang="en-US" noProof="0" dirty="0"/>
          </a:p>
        </p:txBody>
      </p:sp>
      <p:sp>
        <p:nvSpPr>
          <p:cNvPr id="10" name="Black box"/>
          <p:cNvSpPr/>
          <p:nvPr userDrawn="1"/>
        </p:nvSpPr>
        <p:spPr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 bwMode="ltGray">
          <a:xfrm>
            <a:off x="862746" y="2271842"/>
            <a:ext cx="2889389" cy="8999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3912829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Splitted imag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9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5" name="Left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248" y="313201"/>
            <a:ext cx="512389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7" name="Right image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5199146" y="313200"/>
            <a:ext cx="70009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6000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</p:spTree>
    <p:extLst>
      <p:ext uri="{BB962C8B-B14F-4D97-AF65-F5344CB8AC3E}">
        <p14:creationId xmlns:p14="http://schemas.microsoft.com/office/powerpoint/2010/main" val="3209834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1"/>
              <a:t>Click icon to add picture</a:t>
            </a:r>
            <a:endParaRPr lang="en-US" noProof="1"/>
          </a:p>
        </p:txBody>
      </p:sp>
      <p:pic>
        <p:nvPicPr>
          <p:cNvPr id="16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87" y="1654728"/>
            <a:ext cx="6070526" cy="4204401"/>
          </a:xfrm>
          <a:prstGeom prst="rect">
            <a:avLst/>
          </a:prstGeom>
        </p:spPr>
      </p:pic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48pt.</a:t>
            </a:r>
          </a:p>
        </p:txBody>
      </p:sp>
      <p:sp>
        <p:nvSpPr>
          <p:cNvPr id="25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431146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Notebo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3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1" name="Image"/>
          <p:cNvSpPr>
            <a:spLocks noGrp="1"/>
          </p:cNvSpPr>
          <p:nvPr>
            <p:ph type="pic" sz="quarter" idx="20"/>
          </p:nvPr>
        </p:nvSpPr>
        <p:spPr bwMode="gray">
          <a:xfrm>
            <a:off x="7217225" y="1524000"/>
            <a:ext cx="4086683" cy="2603499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7483360" y="4867275"/>
            <a:ext cx="3554412" cy="114776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26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50" y="1365710"/>
            <a:ext cx="4376605" cy="3031204"/>
          </a:xfrm>
          <a:prstGeom prst="rect">
            <a:avLst/>
          </a:prstGeom>
        </p:spPr>
      </p:pic>
      <p:sp>
        <p:nvSpPr>
          <p:cNvPr id="20" name="Image"/>
          <p:cNvSpPr>
            <a:spLocks noGrp="1"/>
          </p:cNvSpPr>
          <p:nvPr>
            <p:ph type="pic" sz="quarter" idx="11"/>
          </p:nvPr>
        </p:nvSpPr>
        <p:spPr bwMode="gray">
          <a:xfrm>
            <a:off x="894892" y="1524000"/>
            <a:ext cx="4086683" cy="2603499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pic>
        <p:nvPicPr>
          <p:cNvPr id="27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0" y="1365710"/>
            <a:ext cx="4376605" cy="3031204"/>
          </a:xfrm>
          <a:prstGeom prst="rect">
            <a:avLst/>
          </a:prstGeom>
        </p:spPr>
      </p:pic>
      <p:sp>
        <p:nvSpPr>
          <p:cNvPr id="22" name="Content"/>
          <p:cNvSpPr>
            <a:spLocks noGrp="1"/>
          </p:cNvSpPr>
          <p:nvPr>
            <p:ph type="body" sz="quarter" idx="21" hasCustomPrompt="1"/>
          </p:nvPr>
        </p:nvSpPr>
        <p:spPr>
          <a:xfrm>
            <a:off x="1161027" y="4867275"/>
            <a:ext cx="3554412" cy="114776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 marL="540028" indent="0">
              <a:buNone/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5270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 one line in Corpo A Title Condensed in 36 pt. </a:t>
            </a:r>
          </a:p>
        </p:txBody>
      </p:sp>
      <p:sp>
        <p:nvSpPr>
          <p:cNvPr id="32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03415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pic>
        <p:nvPicPr>
          <p:cNvPr id="3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17" y="259217"/>
            <a:ext cx="2964442" cy="6168571"/>
          </a:xfrm>
          <a:prstGeom prst="rect">
            <a:avLst/>
          </a:prstGeom>
        </p:spPr>
      </p:pic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48pt.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538688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81" y="227980"/>
            <a:ext cx="3138295" cy="6534560"/>
          </a:xfrm>
          <a:prstGeom prst="rect">
            <a:avLst/>
          </a:prstGeom>
        </p:spPr>
      </p:pic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pic>
        <p:nvPicPr>
          <p:cNvPr id="9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38" y="227980"/>
            <a:ext cx="3138295" cy="6534560"/>
          </a:xfrm>
          <a:prstGeom prst="rect">
            <a:avLst/>
          </a:prstGeom>
        </p:spPr>
      </p:pic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9324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23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pic>
        <p:nvPicPr>
          <p:cNvPr id="20" name="Smart phone 3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68" y="1512888"/>
            <a:ext cx="2108132" cy="4386714"/>
          </a:xfrm>
          <a:prstGeom prst="rect">
            <a:avLst/>
          </a:prstGeom>
        </p:spPr>
      </p:pic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pic>
        <p:nvPicPr>
          <p:cNvPr id="14" name="Smart phone 2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57" y="1512888"/>
            <a:ext cx="2108132" cy="4386714"/>
          </a:xfrm>
          <a:prstGeom prst="rect">
            <a:avLst/>
          </a:prstGeom>
        </p:spPr>
      </p:pic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pic>
        <p:nvPicPr>
          <p:cNvPr id="17" name="Smart phone 1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21" y="1512888"/>
            <a:ext cx="2108132" cy="4386714"/>
          </a:xfrm>
          <a:prstGeom prst="rect">
            <a:avLst/>
          </a:prstGeom>
        </p:spPr>
      </p:pic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48pt.</a:t>
            </a:r>
            <a:endParaRPr lang="en-US" noProof="0" dirty="0"/>
          </a:p>
        </p:txBody>
      </p:sp>
      <p:sp>
        <p:nvSpPr>
          <p:cNvPr id="30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2758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pic>
        <p:nvPicPr>
          <p:cNvPr id="2" name="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5228" y="-290435"/>
            <a:ext cx="5673044" cy="7648188"/>
          </a:xfrm>
          <a:prstGeom prst="rect">
            <a:avLst/>
          </a:prstGeom>
        </p:spPr>
      </p:pic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rgbClr val="9F0002"/>
          </a:solidFill>
          <a:effectLst/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940141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pic>
        <p:nvPicPr>
          <p:cNvPr id="6" name="Smart watch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48" y="0"/>
            <a:ext cx="3935704" cy="6858000"/>
          </a:xfrm>
          <a:prstGeom prst="rect">
            <a:avLst/>
          </a:prstGeom>
        </p:spPr>
      </p:pic>
      <p:sp>
        <p:nvSpPr>
          <p:cNvPr id="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4348842" y="1539478"/>
            <a:ext cx="3494314" cy="3779044"/>
          </a:xfrm>
          <a:prstGeom prst="roundRect">
            <a:avLst>
              <a:gd name="adj" fmla="val 5637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1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1" y="3143250"/>
            <a:ext cx="3433050" cy="2781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baseline="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433050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48pt.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930675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041804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513067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2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7870628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5308600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400"/>
            </a:lvl1pPr>
          </a:lstStyle>
          <a:p>
            <a:r>
              <a:rPr lang="en-GB" noProof="1"/>
              <a:t>Click icon to add picture</a:t>
            </a:r>
            <a:endParaRPr lang="en-US" noProof="1"/>
          </a:p>
        </p:txBody>
      </p:sp>
      <p:sp>
        <p:nvSpPr>
          <p:cNvPr id="20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2746572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algn="ctr">
              <a:defRPr sz="1400"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5" name="Content"/>
          <p:cNvSpPr>
            <a:spLocks noGrp="1"/>
          </p:cNvSpPr>
          <p:nvPr>
            <p:ph type="body" sz="quarter" idx="23" hasCustomPrompt="1"/>
          </p:nvPr>
        </p:nvSpPr>
        <p:spPr>
          <a:xfrm>
            <a:off x="3756025" y="1141712"/>
            <a:ext cx="4679950" cy="584200"/>
          </a:xfrm>
        </p:spPr>
        <p:txBody>
          <a:bodyPr/>
          <a:lstStyle>
            <a:lvl1pPr algn="l">
              <a:defRPr sz="1600" baseline="0"/>
            </a:lvl1pPr>
          </a:lstStyle>
          <a:p>
            <a:pPr lvl="0"/>
            <a:r>
              <a:rPr lang="en-US" dirty="0"/>
              <a:t>Sub headline or text in </a:t>
            </a:r>
            <a:r>
              <a:rPr lang="en-US" noProof="0" dirty="0"/>
              <a:t>Corpo S Text Light 16 pt.</a:t>
            </a:r>
            <a:endParaRPr lang="en-US" dirty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879554" y="465439"/>
            <a:ext cx="8432892" cy="55373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one line in Corpo A Title Condensed 36 pt. </a:t>
            </a:r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6748878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3 images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2" name="Right image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78000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" name="Center image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4090756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Left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</p:spTree>
    <p:extLst>
      <p:ext uri="{BB962C8B-B14F-4D97-AF65-F5344CB8AC3E}">
        <p14:creationId xmlns:p14="http://schemas.microsoft.com/office/powerpoint/2010/main" val="4088007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960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2112155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Panorama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4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66713"/>
            <a:ext cx="12193200" cy="3948112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Content"/>
          <p:cNvSpPr>
            <a:spLocks noGrp="1"/>
          </p:cNvSpPr>
          <p:nvPr>
            <p:ph sz="quarter" idx="14" hasCustomPrompt="1"/>
          </p:nvPr>
        </p:nvSpPr>
        <p:spPr>
          <a:xfrm>
            <a:off x="5743575" y="4533900"/>
            <a:ext cx="6051550" cy="189071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6" name="Slide title"/>
          <p:cNvSpPr>
            <a:spLocks noGrp="1"/>
          </p:cNvSpPr>
          <p:nvPr>
            <p:ph type="title" hasCustomPrompt="1"/>
          </p:nvPr>
        </p:nvSpPr>
        <p:spPr>
          <a:xfrm>
            <a:off x="395287" y="4533900"/>
            <a:ext cx="4605338" cy="1105267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876034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0" name="Placeholder other"/>
          <p:cNvSpPr>
            <a:spLocks noGrp="1"/>
          </p:cNvSpPr>
          <p:nvPr>
            <p:ph type="body" sz="quarter" idx="19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20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21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chart</a:t>
            </a:r>
            <a:endParaRPr lang="en-US" noProof="0" dirty="0"/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two lines in Corpo A Title Cond. </a:t>
            </a:r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017602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3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3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8" name="Placeholder classification"/>
          <p:cNvSpPr>
            <a:spLocks noGrp="1"/>
          </p:cNvSpPr>
          <p:nvPr>
            <p:ph type="body" sz="quarter" idx="3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56" name="Image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8997925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8" name="Text 8"/>
          <p:cNvSpPr>
            <a:spLocks noGrp="1"/>
          </p:cNvSpPr>
          <p:nvPr>
            <p:ph type="body" sz="quarter" idx="36" hasCustomPrompt="1"/>
          </p:nvPr>
        </p:nvSpPr>
        <p:spPr>
          <a:xfrm>
            <a:off x="8997925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50" name="Image 7"/>
          <p:cNvSpPr>
            <a:spLocks noGrp="1"/>
          </p:cNvSpPr>
          <p:nvPr>
            <p:ph type="body" sz="quarter" idx="28" hasCustomPrompt="1"/>
          </p:nvPr>
        </p:nvSpPr>
        <p:spPr>
          <a:xfrm>
            <a:off x="6130617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48" name="Text 7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0616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2" name="Image 6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3308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4" name="Text 6"/>
          <p:cNvSpPr>
            <a:spLocks noGrp="1"/>
          </p:cNvSpPr>
          <p:nvPr>
            <p:ph type="body" sz="quarter" idx="32" hasCustomPrompt="1"/>
          </p:nvPr>
        </p:nvSpPr>
        <p:spPr>
          <a:xfrm>
            <a:off x="3263309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36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6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55" name="Image 4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99475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7" name="Text 4"/>
          <p:cNvSpPr>
            <a:spLocks noGrp="1"/>
          </p:cNvSpPr>
          <p:nvPr>
            <p:ph type="body" sz="quarter" idx="35" hasCustomPrompt="1"/>
          </p:nvPr>
        </p:nvSpPr>
        <p:spPr>
          <a:xfrm>
            <a:off x="8996400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47" name="Image 3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2850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9" name="Text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9600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51" name="Image 2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225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3" name="Text 2"/>
          <p:cNvSpPr>
            <a:spLocks noGrp="1"/>
          </p:cNvSpPr>
          <p:nvPr>
            <p:ph type="body" sz="quarter" idx="31" hasCustomPrompt="1"/>
          </p:nvPr>
        </p:nvSpPr>
        <p:spPr>
          <a:xfrm>
            <a:off x="3262800" y="3500548"/>
            <a:ext cx="27972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35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5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0" y="35012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3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489121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25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26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2" name="Placeholder classification"/>
          <p:cNvSpPr>
            <a:spLocks noGrp="1"/>
          </p:cNvSpPr>
          <p:nvPr>
            <p:ph type="body" sz="quarter" idx="2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1" name="Image 6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352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9" name="Text 6"/>
          <p:cNvSpPr>
            <a:spLocks noGrp="1"/>
          </p:cNvSpPr>
          <p:nvPr>
            <p:ph type="body" sz="quarter" idx="24" hasCustomPrompt="1"/>
          </p:nvPr>
        </p:nvSpPr>
        <p:spPr>
          <a:xfrm>
            <a:off x="8035200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8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4215600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3" name="Image 5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1337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5" name="Text 4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39" name="Image 4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7" name="Text 3"/>
          <p:cNvSpPr>
            <a:spLocks noGrp="1"/>
          </p:cNvSpPr>
          <p:nvPr>
            <p:ph type="body" sz="quarter" idx="22" hasCustomPrompt="1"/>
          </p:nvPr>
        </p:nvSpPr>
        <p:spPr>
          <a:xfrm>
            <a:off x="8035200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0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36476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6" name="Text 2"/>
          <p:cNvSpPr>
            <a:spLocks noGrp="1"/>
          </p:cNvSpPr>
          <p:nvPr>
            <p:ph type="body" sz="quarter" idx="21" hasCustomPrompt="1"/>
          </p:nvPr>
        </p:nvSpPr>
        <p:spPr>
          <a:xfrm>
            <a:off x="4215599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2" name="Image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16238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38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9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956353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9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0" name="Placeholder classification"/>
          <p:cNvSpPr>
            <a:spLocks noGrp="1"/>
          </p:cNvSpPr>
          <p:nvPr>
            <p:ph type="body" sz="quarter" idx="2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2" name="Text 4"/>
          <p:cNvSpPr>
            <a:spLocks noGrp="1"/>
          </p:cNvSpPr>
          <p:nvPr>
            <p:ph type="body" sz="quarter" idx="28" hasCustomPrompt="1"/>
          </p:nvPr>
        </p:nvSpPr>
        <p:spPr>
          <a:xfrm>
            <a:off x="6127200" y="60302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0" name="Image 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27200" y="40435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2" y="60309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28" name="Image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1" y="40442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Text 2"/>
          <p:cNvSpPr>
            <a:spLocks noGrp="1"/>
          </p:cNvSpPr>
          <p:nvPr>
            <p:ph type="body" sz="quarter" idx="27" hasCustomPrompt="1"/>
          </p:nvPr>
        </p:nvSpPr>
        <p:spPr>
          <a:xfrm>
            <a:off x="6127200" y="35005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39" name="Image 2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28726" y="15113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5012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27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1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812511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6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7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18170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8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 in 16pt.</a:t>
            </a:r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999239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// 8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48" name="Placeholder other"/>
          <p:cNvSpPr>
            <a:spLocks noGrp="1"/>
          </p:cNvSpPr>
          <p:nvPr>
            <p:ph type="body" sz="quarter" idx="45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49" name="Placeholder confidentialty"/>
          <p:cNvSpPr>
            <a:spLocks noGrp="1"/>
          </p:cNvSpPr>
          <p:nvPr>
            <p:ph type="body" sz="quarter" idx="46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50" name="Placeholder classification"/>
          <p:cNvSpPr>
            <a:spLocks noGrp="1"/>
          </p:cNvSpPr>
          <p:nvPr>
            <p:ph type="body" sz="quarter" idx="4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cxnSp>
        <p:nvCxnSpPr>
          <p:cNvPr id="113" name="Connecting line 8"/>
          <p:cNvCxnSpPr>
            <a:stCxn id="65" idx="3"/>
            <a:endCxn id="103" idx="1"/>
          </p:cNvCxnSpPr>
          <p:nvPr userDrawn="1"/>
        </p:nvCxnSpPr>
        <p:spPr bwMode="auto">
          <a:xfrm>
            <a:off x="7715607" y="5839401"/>
            <a:ext cx="483064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ing line 7"/>
          <p:cNvCxnSpPr>
            <a:stCxn id="68" idx="3"/>
            <a:endCxn id="101" idx="1"/>
          </p:cNvCxnSpPr>
          <p:nvPr userDrawn="1"/>
        </p:nvCxnSpPr>
        <p:spPr bwMode="auto">
          <a:xfrm>
            <a:off x="7719176" y="45923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ing line 6"/>
          <p:cNvCxnSpPr>
            <a:stCxn id="66" idx="3"/>
            <a:endCxn id="102" idx="1"/>
          </p:cNvCxnSpPr>
          <p:nvPr userDrawn="1"/>
        </p:nvCxnSpPr>
        <p:spPr bwMode="auto">
          <a:xfrm>
            <a:off x="7719176" y="33452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ing line 5"/>
          <p:cNvCxnSpPr>
            <a:stCxn id="100" idx="1"/>
            <a:endCxn id="67" idx="3"/>
          </p:cNvCxnSpPr>
          <p:nvPr userDrawn="1"/>
        </p:nvCxnSpPr>
        <p:spPr bwMode="auto">
          <a:xfrm flipH="1">
            <a:off x="7719176" y="20981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ing line 4"/>
          <p:cNvCxnSpPr>
            <a:stCxn id="107" idx="3"/>
            <a:endCxn id="91" idx="1"/>
          </p:cNvCxnSpPr>
          <p:nvPr userDrawn="1"/>
        </p:nvCxnSpPr>
        <p:spPr bwMode="auto">
          <a:xfrm>
            <a:off x="3996005" y="5839401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ing line 3"/>
          <p:cNvCxnSpPr>
            <a:stCxn id="105" idx="3"/>
            <a:endCxn id="90" idx="1"/>
          </p:cNvCxnSpPr>
          <p:nvPr userDrawn="1"/>
        </p:nvCxnSpPr>
        <p:spPr bwMode="auto">
          <a:xfrm>
            <a:off x="3996005" y="4592534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ing line 2"/>
          <p:cNvCxnSpPr>
            <a:stCxn id="106" idx="3"/>
            <a:endCxn id="89" idx="1"/>
          </p:cNvCxnSpPr>
          <p:nvPr userDrawn="1"/>
        </p:nvCxnSpPr>
        <p:spPr bwMode="auto">
          <a:xfrm>
            <a:off x="3996005" y="3345667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ing line 1"/>
          <p:cNvCxnSpPr>
            <a:stCxn id="104" idx="3"/>
            <a:endCxn id="88" idx="1"/>
          </p:cNvCxnSpPr>
          <p:nvPr userDrawn="1"/>
        </p:nvCxnSpPr>
        <p:spPr bwMode="auto">
          <a:xfrm>
            <a:off x="3996005" y="2098800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16"/>
          <p:cNvSpPr>
            <a:spLocks noGrp="1"/>
          </p:cNvSpPr>
          <p:nvPr>
            <p:ph type="body" sz="quarter" idx="31" hasCustomPrompt="1"/>
          </p:nvPr>
        </p:nvSpPr>
        <p:spPr>
          <a:xfrm>
            <a:off x="9993600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5" name="Text 1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3607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3" name="Image 8"/>
          <p:cNvSpPr>
            <a:spLocks noGrp="1" noChangeAspect="1"/>
          </p:cNvSpPr>
          <p:nvPr>
            <p:ph type="pic" sz="quarter" idx="29" hasCustomPrompt="1"/>
          </p:nvPr>
        </p:nvSpPr>
        <p:spPr bwMode="gray">
          <a:xfrm>
            <a:off x="8198671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8" name="Text 14"/>
          <p:cNvSpPr>
            <a:spLocks noGrp="1"/>
          </p:cNvSpPr>
          <p:nvPr>
            <p:ph type="body" sz="quarter" idx="32" hasCustomPrompt="1"/>
          </p:nvPr>
        </p:nvSpPr>
        <p:spPr>
          <a:xfrm>
            <a:off x="9993600" y="40055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8" name="Text 1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7176" y="40055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1" name="Image 7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8198671" y="40055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9" name="Text 12"/>
          <p:cNvSpPr>
            <a:spLocks noGrp="1"/>
          </p:cNvSpPr>
          <p:nvPr>
            <p:ph type="body" sz="quarter" idx="33" hasCustomPrompt="1"/>
          </p:nvPr>
        </p:nvSpPr>
        <p:spPr>
          <a:xfrm>
            <a:off x="9993600" y="27584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6" name="Text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7176" y="27584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2" name="Image 6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8198671" y="27584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6" name="Text 10"/>
          <p:cNvSpPr>
            <a:spLocks noGrp="1"/>
          </p:cNvSpPr>
          <p:nvPr>
            <p:ph type="body" sz="quarter" idx="30" hasCustomPrompt="1"/>
          </p:nvPr>
        </p:nvSpPr>
        <p:spPr>
          <a:xfrm>
            <a:off x="9993600" y="15113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7" name="Text 9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7176" y="15113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0" name="Image 5"/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8198671" y="15113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1" name="Text 8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9175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93" name="Text 7"/>
          <p:cNvSpPr>
            <a:spLocks noGrp="1"/>
          </p:cNvSpPr>
          <p:nvPr>
            <p:ph type="body" sz="quarter" idx="35" hasCustomPrompt="1"/>
          </p:nvPr>
        </p:nvSpPr>
        <p:spPr>
          <a:xfrm>
            <a:off x="396000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7" name="Image 4"/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2304000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Text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9175" y="4005734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94" name="Text 5"/>
          <p:cNvSpPr>
            <a:spLocks noGrp="1"/>
          </p:cNvSpPr>
          <p:nvPr>
            <p:ph type="body" sz="quarter" idx="36" hasCustomPrompt="1"/>
          </p:nvPr>
        </p:nvSpPr>
        <p:spPr>
          <a:xfrm>
            <a:off x="396000" y="4005734"/>
            <a:ext cx="1800000" cy="1173600"/>
          </a:xfrm>
        </p:spPr>
        <p:txBody>
          <a:bodyPr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5" name="Image  3"/>
          <p:cNvSpPr>
            <a:spLocks noGrp="1" noChangeAspect="1"/>
          </p:cNvSpPr>
          <p:nvPr>
            <p:ph type="pic" sz="quarter" idx="12" hasCustomPrompt="1"/>
          </p:nvPr>
        </p:nvSpPr>
        <p:spPr bwMode="gray">
          <a:xfrm>
            <a:off x="2304000" y="4005734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9" name="Text 4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9175" y="2758867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95" name="Text 3"/>
          <p:cNvSpPr>
            <a:spLocks noGrp="1"/>
          </p:cNvSpPr>
          <p:nvPr>
            <p:ph type="body" sz="quarter" idx="37" hasCustomPrompt="1"/>
          </p:nvPr>
        </p:nvSpPr>
        <p:spPr>
          <a:xfrm>
            <a:off x="396000" y="2758867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6" name="Image 2"/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2304000" y="2758867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Text 2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479175" y="1512000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92" name="Text 1"/>
          <p:cNvSpPr>
            <a:spLocks noGrp="1"/>
          </p:cNvSpPr>
          <p:nvPr>
            <p:ph type="body" sz="quarter" idx="34" hasCustomPrompt="1"/>
          </p:nvPr>
        </p:nvSpPr>
        <p:spPr>
          <a:xfrm>
            <a:off x="396000" y="1512000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4" name="Image 1"/>
          <p:cNvSpPr>
            <a:spLocks noGrp="1" noChangeAspect="1"/>
          </p:cNvSpPr>
          <p:nvPr>
            <p:ph type="pic" sz="quarter" idx="10" hasCustomPrompt="1"/>
          </p:nvPr>
        </p:nvSpPr>
        <p:spPr bwMode="gray">
          <a:xfrm>
            <a:off x="2304000" y="1512000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69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52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780163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3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4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4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024337" y="2757600"/>
            <a:ext cx="6148800" cy="2421734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3" name="Line 12"/>
          <p:cNvSpPr>
            <a:spLocks noGrp="1" noChangeAspect="1"/>
          </p:cNvSpPr>
          <p:nvPr>
            <p:ph type="body" sz="quarter" idx="58" hasCustomPrompt="1"/>
          </p:nvPr>
        </p:nvSpPr>
        <p:spPr>
          <a:xfrm rot="11041244">
            <a:off x="2483054" y="3144224"/>
            <a:ext cx="2204126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4" name="Line 11"/>
          <p:cNvSpPr>
            <a:spLocks noGrp="1" noChangeAspect="1"/>
          </p:cNvSpPr>
          <p:nvPr>
            <p:ph type="body" sz="quarter" idx="59" hasCustomPrompt="1"/>
          </p:nvPr>
        </p:nvSpPr>
        <p:spPr>
          <a:xfrm rot="10320000">
            <a:off x="2608500" y="4603312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0" name="Line 10"/>
          <p:cNvSpPr>
            <a:spLocks noGrp="1" noChangeAspect="1"/>
          </p:cNvSpPr>
          <p:nvPr>
            <p:ph type="body" sz="quarter" idx="67" hasCustomPrompt="1"/>
          </p:nvPr>
        </p:nvSpPr>
        <p:spPr>
          <a:xfrm rot="9427937">
            <a:off x="2425691" y="5284427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8" name="Line 9"/>
          <p:cNvSpPr>
            <a:spLocks noGrp="1" noChangeAspect="1"/>
          </p:cNvSpPr>
          <p:nvPr>
            <p:ph type="body" sz="quarter" idx="63" hasCustomPrompt="1"/>
          </p:nvPr>
        </p:nvSpPr>
        <p:spPr>
          <a:xfrm rot="17090839" flipH="1" flipV="1">
            <a:off x="4827733" y="538222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5" name="Line 8"/>
          <p:cNvSpPr>
            <a:spLocks noGrp="1" noChangeAspect="1"/>
          </p:cNvSpPr>
          <p:nvPr>
            <p:ph type="body" sz="quarter" idx="60" hasCustomPrompt="1"/>
          </p:nvPr>
        </p:nvSpPr>
        <p:spPr>
          <a:xfrm rot="3540000">
            <a:off x="5861589" y="4897309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61" name="Line 7"/>
          <p:cNvSpPr>
            <a:spLocks noGrp="1" noChangeAspect="1"/>
          </p:cNvSpPr>
          <p:nvPr>
            <p:ph type="body" sz="quarter" idx="66" hasCustomPrompt="1"/>
          </p:nvPr>
        </p:nvSpPr>
        <p:spPr>
          <a:xfrm rot="2851924">
            <a:off x="6698739" y="4854467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9" name="Line 6"/>
          <p:cNvSpPr>
            <a:spLocks noGrp="1" noChangeAspect="1"/>
          </p:cNvSpPr>
          <p:nvPr>
            <p:ph type="body" sz="quarter" idx="64" hasCustomPrompt="1"/>
          </p:nvPr>
        </p:nvSpPr>
        <p:spPr>
          <a:xfrm rot="12243241" flipH="1" flipV="1">
            <a:off x="8587331" y="4580694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60" name="Line 5"/>
          <p:cNvSpPr>
            <a:spLocks noGrp="1" noChangeAspect="1"/>
          </p:cNvSpPr>
          <p:nvPr>
            <p:ph type="body" sz="quarter" idx="65" hasCustomPrompt="1"/>
          </p:nvPr>
        </p:nvSpPr>
        <p:spPr>
          <a:xfrm rot="10046435" flipH="1" flipV="1">
            <a:off x="8610544" y="3345727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1" name="Line 4"/>
          <p:cNvSpPr>
            <a:spLocks noGrp="1" noChangeAspect="1"/>
          </p:cNvSpPr>
          <p:nvPr>
            <p:ph type="body" sz="quarter" idx="56" hasCustomPrompt="1"/>
          </p:nvPr>
        </p:nvSpPr>
        <p:spPr>
          <a:xfrm rot="17090839">
            <a:off x="7964704" y="280890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2" name="Line 3"/>
          <p:cNvSpPr>
            <a:spLocks noGrp="1" noChangeAspect="1"/>
          </p:cNvSpPr>
          <p:nvPr>
            <p:ph type="body" sz="quarter" idx="57" hasCustomPrompt="1"/>
          </p:nvPr>
        </p:nvSpPr>
        <p:spPr>
          <a:xfrm rot="18468895">
            <a:off x="6090519" y="2581063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7" name="Line 2"/>
          <p:cNvSpPr>
            <a:spLocks noGrp="1" noChangeAspect="1"/>
          </p:cNvSpPr>
          <p:nvPr>
            <p:ph type="body" sz="quarter" idx="62" hasCustomPrompt="1"/>
          </p:nvPr>
        </p:nvSpPr>
        <p:spPr>
          <a:xfrm rot="13889278">
            <a:off x="4708703" y="252068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6" name="Line 1"/>
          <p:cNvSpPr>
            <a:spLocks noGrp="1" noChangeAspect="1"/>
          </p:cNvSpPr>
          <p:nvPr>
            <p:ph type="body" sz="quarter" idx="61" hasCustomPrompt="1"/>
          </p:nvPr>
        </p:nvSpPr>
        <p:spPr>
          <a:xfrm rot="12197832">
            <a:off x="2201247" y="2579449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71" name="Text 1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6000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2" name="Text 11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6000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7" name="Text 10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6000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8" name="Text 9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3026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9" name="Text 8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4851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8" name="Text 7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6675" y="5252601"/>
            <a:ext cx="374460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6" name="Text 6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5474" y="4010671"/>
            <a:ext cx="254580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4" name="Text 5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5474" y="2763803"/>
            <a:ext cx="2546476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3" name="Text 4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046674" y="1516936"/>
            <a:ext cx="3748451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7" name="Text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4851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9" name="Text 2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3026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0" name="Text 1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96000" y="1516936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45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2296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5" orient="horz" pos="4047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Centred imag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133600" y="0"/>
            <a:ext cx="7622653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6000" y="1671105"/>
            <a:ext cx="5752126" cy="63699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6000" y="441324"/>
            <a:ext cx="5752126" cy="114232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</p:spTree>
    <p:extLst>
      <p:ext uri="{BB962C8B-B14F-4D97-AF65-F5344CB8AC3E}">
        <p14:creationId xmlns:p14="http://schemas.microsoft.com/office/powerpoint/2010/main" val="2561697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34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0" name="Text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2800" y="2313542"/>
            <a:ext cx="7569150" cy="3204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Text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6000" y="5122242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28" name="Text 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6000" y="4654128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29" name="Text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6000" y="418601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7" name="Text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000" y="371789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9" name="Text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6000" y="3249776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6" name="Text 2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6000" y="278224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5" name="Text 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0" y="231354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7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458664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7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7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76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image2</a:t>
            </a:r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image1</a:t>
            </a:r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77" name="Optional chapter heading"/>
          <p:cNvSpPr>
            <a:spLocks noGrp="1"/>
          </p:cNvSpPr>
          <p:nvPr>
            <p:ph type="body" sz="quarter" idx="37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436343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7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74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75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92" name="Image 9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3495677"/>
            <a:ext cx="184101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3495677"/>
            <a:ext cx="1839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7" name="Image 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5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7600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4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0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1" y="1511768"/>
            <a:ext cx="3752659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6" name="Image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2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5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79" name="Optional chapter heading"/>
          <p:cNvSpPr>
            <a:spLocks noGrp="1"/>
          </p:cNvSpPr>
          <p:nvPr>
            <p:ph type="body" sz="quarter" idx="37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641235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1" userDrawn="1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5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5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</a:t>
            </a:r>
          </a:p>
        </p:txBody>
      </p:sp>
      <p:sp>
        <p:nvSpPr>
          <p:cNvPr id="54" name="Optional chapter heading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511501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 6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35175" y="5776781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5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2309400"/>
            <a:ext cx="2995717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 4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2312682"/>
            <a:ext cx="6062400" cy="4547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2" name="Image 3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9203151" y="2381"/>
            <a:ext cx="2995201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4" name="Image 2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135175" y="2381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5" name="Image 1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0" y="2381"/>
            <a:ext cx="60624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8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49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5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37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0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389318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43" name="Placeholder other"/>
          <p:cNvSpPr>
            <a:spLocks noGrp="1"/>
          </p:cNvSpPr>
          <p:nvPr>
            <p:ph type="body" sz="quarter" idx="18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45" name="Placeholder confidentialty"/>
          <p:cNvSpPr>
            <a:spLocks noGrp="1"/>
          </p:cNvSpPr>
          <p:nvPr>
            <p:ph type="body" sz="quarter" idx="19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46" name="Placeholder classification"/>
          <p:cNvSpPr>
            <a:spLocks noGrp="1"/>
          </p:cNvSpPr>
          <p:nvPr>
            <p:ph type="body" sz="quarter" idx="20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27802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334255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</p:spTree>
    <p:extLst>
      <p:ext uri="{BB962C8B-B14F-4D97-AF65-F5344CB8AC3E}">
        <p14:creationId xmlns:p14="http://schemas.microsoft.com/office/powerpoint/2010/main" val="72806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Splitted imag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9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5" name="Left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248" y="313201"/>
            <a:ext cx="512389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7" name="Right image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5199146" y="313200"/>
            <a:ext cx="70009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6000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</p:spTree>
    <p:extLst>
      <p:ext uri="{BB962C8B-B14F-4D97-AF65-F5344CB8AC3E}">
        <p14:creationId xmlns:p14="http://schemas.microsoft.com/office/powerpoint/2010/main" val="2032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3 images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2" name="Right image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78000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" name="Center image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4090756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Left 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40140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rgbClr val="FFFFFF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</p:spTree>
    <p:extLst>
      <p:ext uri="{BB962C8B-B14F-4D97-AF65-F5344CB8AC3E}">
        <p14:creationId xmlns:p14="http://schemas.microsoft.com/office/powerpoint/2010/main" val="55010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</p:spTree>
    <p:extLst>
      <p:ext uri="{BB962C8B-B14F-4D97-AF65-F5344CB8AC3E}">
        <p14:creationId xmlns:p14="http://schemas.microsoft.com/office/powerpoint/2010/main" val="51950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5082" userDrawn="1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Centred imag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133600" y="0"/>
            <a:ext cx="7622653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6000" y="1671105"/>
            <a:ext cx="5752126" cy="63699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6000" y="441324"/>
            <a:ext cx="5752126" cy="114232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</p:spTree>
    <p:extLst>
      <p:ext uri="{BB962C8B-B14F-4D97-AF65-F5344CB8AC3E}">
        <p14:creationId xmlns:p14="http://schemas.microsoft.com/office/powerpoint/2010/main" val="3663324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</p:spTree>
    <p:extLst>
      <p:ext uri="{BB962C8B-B14F-4D97-AF65-F5344CB8AC3E}">
        <p14:creationId xmlns:p14="http://schemas.microsoft.com/office/powerpoint/2010/main" val="307443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pos="5082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</p:spTree>
    <p:extLst>
      <p:ext uri="{BB962C8B-B14F-4D97-AF65-F5344CB8AC3E}">
        <p14:creationId xmlns:p14="http://schemas.microsoft.com/office/powerpoint/2010/main" val="1023099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Video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3" name="Video"/>
          <p:cNvSpPr>
            <a:spLocks noGrp="1"/>
          </p:cNvSpPr>
          <p:nvPr>
            <p:ph type="media" sz="quarter" idx="21"/>
          </p:nvPr>
        </p:nvSpPr>
        <p:spPr>
          <a:xfrm>
            <a:off x="400050" y="0"/>
            <a:ext cx="7462800" cy="6858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video</a:t>
            </a:r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</p:spTree>
    <p:extLst>
      <p:ext uri="{BB962C8B-B14F-4D97-AF65-F5344CB8AC3E}">
        <p14:creationId xmlns:p14="http://schemas.microsoft.com/office/powerpoint/2010/main" val="3668441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11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338606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0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3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3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9" name="Descri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Description in Corpo S Text Light 16 pt.</a:t>
            </a:r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4068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4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798130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7" name="Content right"/>
          <p:cNvSpPr>
            <a:spLocks noGrp="1"/>
          </p:cNvSpPr>
          <p:nvPr>
            <p:ph sz="quarter" idx="20" hasCustomPrompt="1"/>
          </p:nvPr>
        </p:nvSpPr>
        <p:spPr>
          <a:xfrm>
            <a:off x="6211276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5" name="Content lef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595147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4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5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7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1511300"/>
            <a:ext cx="11397600" cy="4140000"/>
          </a:xfrm>
        </p:spPr>
        <p:txBody>
          <a:bodyPr numCol="2" spcCol="244765"/>
          <a:lstStyle>
            <a:lvl1pPr marL="431939" indent="-431939">
              <a:buFont typeface="+mj-lt"/>
              <a:buAutoNum type="arabicPeriod"/>
              <a:defRPr baseline="0"/>
            </a:lvl1pPr>
            <a:lvl2pPr marL="863878" indent="-431939">
              <a:buFont typeface="+mj-lt"/>
              <a:buAutoNum type="alphaLcPeriod"/>
              <a:defRPr/>
            </a:lvl2pPr>
            <a:lvl3pPr marL="863878" indent="-431939">
              <a:buFont typeface="+mj-lt"/>
              <a:buAutoNum type="alphaLcPeriod"/>
              <a:defRPr sz="2000"/>
            </a:lvl3pPr>
            <a:lvl4pPr marL="863878" indent="-431939">
              <a:buFont typeface="+mj-lt"/>
              <a:buAutoNum type="alphaLcPeriod"/>
              <a:defRPr sz="2000"/>
            </a:lvl4pPr>
            <a:lvl5pPr marL="863878" indent="-431939">
              <a:buFont typeface="+mj-lt"/>
              <a:buAutoNum type="alphaLcPeriod"/>
              <a:defRPr sz="2000"/>
            </a:lvl5pPr>
            <a:lvl6pPr marL="863878" indent="-431939">
              <a:buFont typeface="+mj-lt"/>
              <a:buAutoNum type="alphaLcPeriod"/>
              <a:defRPr sz="2000"/>
            </a:lvl6pPr>
            <a:lvl7pPr marL="863878" indent="-431939">
              <a:buFont typeface="+mj-lt"/>
              <a:buAutoNum type="alphaLcPeriod"/>
              <a:defRPr sz="2000"/>
            </a:lvl7pPr>
            <a:lvl8pPr marL="863878" indent="-431939">
              <a:buFont typeface="+mj-lt"/>
              <a:buAutoNum type="alphaLcPeriod"/>
              <a:defRPr sz="2000"/>
            </a:lvl8pPr>
            <a:lvl9pPr marL="863878" indent="-431939">
              <a:buFont typeface="+mj-lt"/>
              <a:buAutoNum type="alphaLcPeriod"/>
              <a:defRPr sz="2000"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6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998459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A4A3A4"/>
          </p15:clr>
        </p15:guide>
        <p15:guide id="4" orient="horz" pos="951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Headline on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8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5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6660" cy="100836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noProof="0" dirty="0"/>
              <a:t>Headline on one line in Corpo A Title Cond. in 48 pt.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078485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table</a:t>
            </a:r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/>
              <a:t>Insert table heading in Corpo S Text Bold in 20 pt. 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0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978644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</p:spTree>
    <p:extLst>
      <p:ext uri="{BB962C8B-B14F-4D97-AF65-F5344CB8AC3E}">
        <p14:creationId xmlns:p14="http://schemas.microsoft.com/office/powerpoint/2010/main" val="3600446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nde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6" name="Content"/>
          <p:cNvSpPr>
            <a:spLocks noGrp="1"/>
          </p:cNvSpPr>
          <p:nvPr>
            <p:ph sz="quarter" idx="20" hasCustomPrompt="1"/>
          </p:nvPr>
        </p:nvSpPr>
        <p:spPr>
          <a:xfrm>
            <a:off x="1485900" y="2249431"/>
            <a:ext cx="8505825" cy="3884669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486385" y="1070548"/>
            <a:ext cx="850534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Cond.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489639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6" name="Content"/>
          <p:cNvSpPr>
            <a:spLocks noGrp="1"/>
          </p:cNvSpPr>
          <p:nvPr>
            <p:ph sz="quarter" idx="20" hasCustomPrompt="1"/>
          </p:nvPr>
        </p:nvSpPr>
        <p:spPr>
          <a:xfrm>
            <a:off x="1879554" y="1690388"/>
            <a:ext cx="8432892" cy="4709212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879554" y="465439"/>
            <a:ext cx="8432892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Cond.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706982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 bwMode="ltGray">
          <a:xfrm>
            <a:off x="395288" y="1511301"/>
            <a:ext cx="11399837" cy="4914900"/>
          </a:xfrm>
          <a:solidFill>
            <a:schemeClr val="bg1"/>
          </a:solidFill>
        </p:spPr>
        <p:txBody>
          <a:bodyPr lIns="72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715361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3" name="Content"/>
          <p:cNvSpPr>
            <a:spLocks noGrp="1"/>
          </p:cNvSpPr>
          <p:nvPr>
            <p:ph sz="quarter" idx="14" hasCustomPrompt="1"/>
          </p:nvPr>
        </p:nvSpPr>
        <p:spPr>
          <a:xfrm>
            <a:off x="1427737" y="3127155"/>
            <a:ext cx="4643717" cy="201634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1427737" y="1509713"/>
            <a:ext cx="4643717" cy="100836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noProof="0" dirty="0"/>
              <a:t>Agenda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648110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// Text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4" name="Image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9F0002"/>
          </a:solidFill>
        </p:spPr>
        <p:txBody>
          <a:bodyPr/>
          <a:lstStyle>
            <a:lvl1pPr algn="ctr"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optional background image</a:t>
            </a:r>
          </a:p>
        </p:txBody>
      </p:sp>
      <p:sp>
        <p:nvSpPr>
          <p:cNvPr id="12" name="Content"/>
          <p:cNvSpPr>
            <a:spLocks noGrp="1"/>
          </p:cNvSpPr>
          <p:nvPr>
            <p:ph type="body" sz="quarter" idx="12" hasCustomPrompt="1"/>
          </p:nvPr>
        </p:nvSpPr>
        <p:spPr>
          <a:xfrm>
            <a:off x="398463" y="4643438"/>
            <a:ext cx="5802312" cy="1095375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Slide title"/>
          <p:cNvSpPr>
            <a:spLocks noGrp="1"/>
          </p:cNvSpPr>
          <p:nvPr>
            <p:ph type="title" hasCustomPrompt="1"/>
          </p:nvPr>
        </p:nvSpPr>
        <p:spPr>
          <a:xfrm>
            <a:off x="398464" y="3447420"/>
            <a:ext cx="5803088" cy="1008360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946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2893989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Text on backgrou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3" name="Video" title="Videoplatzhalter"/>
          <p:cNvSpPr>
            <a:spLocks noGrp="1"/>
          </p:cNvSpPr>
          <p:nvPr>
            <p:ph type="media" sz="quarter" idx="21"/>
          </p:nvPr>
        </p:nvSpPr>
        <p:spPr>
          <a:xfrm>
            <a:off x="0" y="0"/>
            <a:ext cx="12192000" cy="6858000"/>
          </a:xfrm>
          <a:solidFill>
            <a:srgbClr val="C8C8C8"/>
          </a:solidFill>
        </p:spPr>
        <p:txBody>
          <a:bodyPr/>
          <a:lstStyle>
            <a:lvl1pPr algn="ctr">
              <a:defRPr baseline="0"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video</a:t>
            </a:r>
          </a:p>
        </p:txBody>
      </p:sp>
      <p:sp>
        <p:nvSpPr>
          <p:cNvPr id="10" name="Black box"/>
          <p:cNvSpPr/>
          <p:nvPr userDrawn="1"/>
        </p:nvSpPr>
        <p:spPr>
          <a:xfrm rot="10800000">
            <a:off x="393700" y="366713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 bwMode="ltGray"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1879700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1"/>
          </a:p>
          <a:p>
            <a:endParaRPr lang="en-US" noProof="1"/>
          </a:p>
          <a:p>
            <a:endParaRPr lang="en-US" noProof="1"/>
          </a:p>
          <a:p>
            <a:endParaRPr lang="en-US" noProof="1"/>
          </a:p>
          <a:p>
            <a:endParaRPr lang="en-US" noProof="1"/>
          </a:p>
          <a:p>
            <a:r>
              <a:rPr lang="en-US" noProof="1"/>
              <a:t>Insert image</a:t>
            </a:r>
          </a:p>
          <a:p>
            <a:endParaRPr lang="en-US" noProof="1"/>
          </a:p>
          <a:p>
            <a:endParaRPr lang="en-US" noProof="1"/>
          </a:p>
        </p:txBody>
      </p:sp>
      <p:pic>
        <p:nvPicPr>
          <p:cNvPr id="16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87" y="1654728"/>
            <a:ext cx="6070526" cy="4204401"/>
          </a:xfrm>
          <a:prstGeom prst="rect">
            <a:avLst/>
          </a:prstGeom>
        </p:spPr>
      </p:pic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48pt.</a:t>
            </a:r>
          </a:p>
        </p:txBody>
      </p:sp>
      <p:sp>
        <p:nvSpPr>
          <p:cNvPr id="25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4061230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Notebo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3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1" name="Image"/>
          <p:cNvSpPr>
            <a:spLocks noGrp="1"/>
          </p:cNvSpPr>
          <p:nvPr>
            <p:ph type="pic" sz="quarter" idx="20"/>
          </p:nvPr>
        </p:nvSpPr>
        <p:spPr bwMode="gray">
          <a:xfrm>
            <a:off x="7217225" y="1524000"/>
            <a:ext cx="4086683" cy="2603499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7483360" y="4867275"/>
            <a:ext cx="3554412" cy="114776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26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50" y="1365710"/>
            <a:ext cx="4376605" cy="3031204"/>
          </a:xfrm>
          <a:prstGeom prst="rect">
            <a:avLst/>
          </a:prstGeom>
        </p:spPr>
      </p:pic>
      <p:sp>
        <p:nvSpPr>
          <p:cNvPr id="20" name="Image"/>
          <p:cNvSpPr>
            <a:spLocks noGrp="1"/>
          </p:cNvSpPr>
          <p:nvPr>
            <p:ph type="pic" sz="quarter" idx="11"/>
          </p:nvPr>
        </p:nvSpPr>
        <p:spPr bwMode="gray">
          <a:xfrm>
            <a:off x="894892" y="1524000"/>
            <a:ext cx="4086683" cy="2603499"/>
          </a:xfrm>
          <a:prstGeom prst="rect">
            <a:avLst/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  <a:p>
            <a:endParaRPr lang="en-US" noProof="0" dirty="0"/>
          </a:p>
        </p:txBody>
      </p:sp>
      <p:pic>
        <p:nvPicPr>
          <p:cNvPr id="27" name="Noteboo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0" y="1365710"/>
            <a:ext cx="4376605" cy="3031204"/>
          </a:xfrm>
          <a:prstGeom prst="rect">
            <a:avLst/>
          </a:prstGeom>
        </p:spPr>
      </p:pic>
      <p:sp>
        <p:nvSpPr>
          <p:cNvPr id="22" name="Content"/>
          <p:cNvSpPr>
            <a:spLocks noGrp="1"/>
          </p:cNvSpPr>
          <p:nvPr>
            <p:ph type="body" sz="quarter" idx="21" hasCustomPrompt="1"/>
          </p:nvPr>
        </p:nvSpPr>
        <p:spPr>
          <a:xfrm>
            <a:off x="1161027" y="4867275"/>
            <a:ext cx="3554412" cy="114776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 marL="540028" indent="0">
              <a:buNone/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5270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 one line in Corpo A Title Condensed in 36 pt. </a:t>
            </a:r>
          </a:p>
        </p:txBody>
      </p:sp>
      <p:sp>
        <p:nvSpPr>
          <p:cNvPr id="32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995230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pic>
        <p:nvPicPr>
          <p:cNvPr id="3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17" y="259217"/>
            <a:ext cx="2964442" cy="6168571"/>
          </a:xfrm>
          <a:prstGeom prst="rect">
            <a:avLst/>
          </a:prstGeom>
        </p:spPr>
      </p:pic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  <a:p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48pt.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79105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Video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3" name="Video"/>
          <p:cNvSpPr>
            <a:spLocks noGrp="1"/>
          </p:cNvSpPr>
          <p:nvPr>
            <p:ph type="media" sz="quarter" idx="21"/>
          </p:nvPr>
        </p:nvSpPr>
        <p:spPr>
          <a:xfrm>
            <a:off x="400050" y="0"/>
            <a:ext cx="7462800" cy="6858000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GB" noProof="0"/>
              <a:t>Click icon to add media</a:t>
            </a:r>
            <a:endParaRPr lang="en-US" noProof="0" dirty="0"/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</p:spTree>
    <p:extLst>
      <p:ext uri="{BB962C8B-B14F-4D97-AF65-F5344CB8AC3E}">
        <p14:creationId xmlns:p14="http://schemas.microsoft.com/office/powerpoint/2010/main" val="240743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81" y="227980"/>
            <a:ext cx="3138295" cy="6534560"/>
          </a:xfrm>
          <a:prstGeom prst="rect">
            <a:avLst/>
          </a:prstGeom>
        </p:spPr>
      </p:pic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  <a:p>
            <a:endParaRPr lang="en-US" noProof="0" dirty="0"/>
          </a:p>
        </p:txBody>
      </p:sp>
      <p:pic>
        <p:nvPicPr>
          <p:cNvPr id="9" name="Smart 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38" y="227980"/>
            <a:ext cx="3138295" cy="6534560"/>
          </a:xfrm>
          <a:prstGeom prst="rect">
            <a:avLst/>
          </a:prstGeom>
        </p:spPr>
      </p:pic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238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9" name="Placeholder classification"/>
          <p:cNvSpPr>
            <a:spLocks noGrp="1"/>
          </p:cNvSpPr>
          <p:nvPr>
            <p:ph type="body" sz="quarter" idx="23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pic>
        <p:nvPicPr>
          <p:cNvPr id="20" name="Smart phone 3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68" y="1512888"/>
            <a:ext cx="2108132" cy="4386714"/>
          </a:xfrm>
          <a:prstGeom prst="rect">
            <a:avLst/>
          </a:prstGeom>
        </p:spPr>
      </p:pic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  <a:p>
            <a:endParaRPr lang="en-US" noProof="0" dirty="0"/>
          </a:p>
        </p:txBody>
      </p:sp>
      <p:pic>
        <p:nvPicPr>
          <p:cNvPr id="14" name="Smart phone 2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57" y="1512888"/>
            <a:ext cx="2108132" cy="4386714"/>
          </a:xfrm>
          <a:prstGeom prst="rect">
            <a:avLst/>
          </a:prstGeom>
        </p:spPr>
      </p:pic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  <a:p>
            <a:endParaRPr lang="en-US" noProof="0" dirty="0"/>
          </a:p>
        </p:txBody>
      </p:sp>
      <p:pic>
        <p:nvPicPr>
          <p:cNvPr id="17" name="Smart phone 1" descr="Mockup eines weißen Smartphones. Es dient der Präsentation von Smartphone-App-Inhalten." title="Weißes Smartphone Mocku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21" y="1512888"/>
            <a:ext cx="2108132" cy="4386714"/>
          </a:xfrm>
          <a:prstGeom prst="rect">
            <a:avLst/>
          </a:prstGeom>
        </p:spPr>
      </p:pic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1507329"/>
            <a:ext cx="3918824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48pt.</a:t>
            </a:r>
            <a:endParaRPr lang="en-US" noProof="0" dirty="0"/>
          </a:p>
        </p:txBody>
      </p:sp>
      <p:sp>
        <p:nvSpPr>
          <p:cNvPr id="30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641293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pic>
        <p:nvPicPr>
          <p:cNvPr id="2" name="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5228" y="-290435"/>
            <a:ext cx="5673044" cy="7648188"/>
          </a:xfrm>
          <a:prstGeom prst="rect">
            <a:avLst/>
          </a:prstGeom>
        </p:spPr>
      </p:pic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rgbClr val="9F0002"/>
          </a:solidFill>
          <a:effectLst/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  <a:p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24433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pic>
        <p:nvPicPr>
          <p:cNvPr id="6" name="Smart watch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48" y="0"/>
            <a:ext cx="3935704" cy="6858000"/>
          </a:xfrm>
          <a:prstGeom prst="rect">
            <a:avLst/>
          </a:prstGeom>
        </p:spPr>
      </p:pic>
      <p:sp>
        <p:nvSpPr>
          <p:cNvPr id="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4348842" y="1539478"/>
            <a:ext cx="3494314" cy="3779044"/>
          </a:xfrm>
          <a:prstGeom prst="roundRect">
            <a:avLst>
              <a:gd name="adj" fmla="val 5637"/>
            </a:avLst>
          </a:prstGeom>
          <a:solidFill>
            <a:srgbClr val="9F0002"/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1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1" y="3143250"/>
            <a:ext cx="3433050" cy="2781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baseline="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6001" y="1507329"/>
            <a:ext cx="3433050" cy="156193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48pt.</a:t>
            </a:r>
            <a:endParaRPr lang="en-US" noProof="0" dirty="0"/>
          </a:p>
        </p:txBody>
      </p:sp>
      <p:sp>
        <p:nvSpPr>
          <p:cNvPr id="1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5120782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378050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5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ellipse">
            <a:avLst/>
          </a:prstGeom>
          <a:solidFill>
            <a:srgbClr val="9F0002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8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256089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6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22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7870628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400"/>
            </a:lvl1pPr>
          </a:lstStyle>
          <a:p>
            <a:endParaRPr lang="en-US" dirty="0"/>
          </a:p>
          <a:p>
            <a:endParaRPr lang="en-US" dirty="0"/>
          </a:p>
          <a:p>
            <a:r>
              <a:rPr lang="en-US" noProof="0" dirty="0"/>
              <a:t>Insert</a:t>
            </a:r>
            <a:br>
              <a:rPr lang="en-US" noProof="0" dirty="0"/>
            </a:br>
            <a:r>
              <a:rPr lang="en-US" noProof="0" dirty="0"/>
              <a:t>image</a:t>
            </a:r>
            <a:endParaRPr lang="en-US" dirty="0"/>
          </a:p>
        </p:txBody>
      </p:sp>
      <p:sp>
        <p:nvSpPr>
          <p:cNvPr id="21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5308600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400"/>
            </a:lvl1pPr>
          </a:lstStyle>
          <a:p>
            <a:endParaRPr lang="en-US" noProof="1"/>
          </a:p>
          <a:p>
            <a:endParaRPr lang="en-US" noProof="1"/>
          </a:p>
          <a:p>
            <a:r>
              <a:rPr lang="en-US" noProof="0" dirty="0"/>
              <a:t>Insert</a:t>
            </a:r>
            <a:br>
              <a:rPr lang="en-US" noProof="0" dirty="0"/>
            </a:br>
            <a:r>
              <a:rPr lang="en-US" noProof="0" dirty="0"/>
              <a:t>image</a:t>
            </a:r>
            <a:endParaRPr lang="en-US" dirty="0"/>
          </a:p>
          <a:p>
            <a:endParaRPr lang="en-US" noProof="1"/>
          </a:p>
        </p:txBody>
      </p:sp>
      <p:sp>
        <p:nvSpPr>
          <p:cNvPr id="20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2746572" y="2528187"/>
            <a:ext cx="1574800" cy="1574800"/>
          </a:xfrm>
          <a:prstGeom prst="ellipse">
            <a:avLst/>
          </a:prstGeom>
          <a:solidFill>
            <a:srgbClr val="9F0002"/>
          </a:solidFill>
        </p:spPr>
        <p:txBody>
          <a:bodyPr/>
          <a:lstStyle>
            <a:lvl1pPr algn="ctr">
              <a:defRPr sz="1400" baseline="0"/>
            </a:lvl1pPr>
          </a:lstStyle>
          <a:p>
            <a:endParaRPr lang="en-US" dirty="0"/>
          </a:p>
          <a:p>
            <a:endParaRPr lang="en-US" dirty="0"/>
          </a:p>
          <a:p>
            <a:r>
              <a:rPr lang="en-US" noProof="0" dirty="0"/>
              <a:t>Insert</a:t>
            </a:r>
            <a:br>
              <a:rPr lang="en-US" noProof="0" dirty="0"/>
            </a:br>
            <a:r>
              <a:rPr lang="en-US" noProof="0" dirty="0"/>
              <a:t>image</a:t>
            </a:r>
            <a:endParaRPr lang="en-US" dirty="0"/>
          </a:p>
        </p:txBody>
      </p:sp>
      <p:sp>
        <p:nvSpPr>
          <p:cNvPr id="25" name="Content"/>
          <p:cNvSpPr>
            <a:spLocks noGrp="1"/>
          </p:cNvSpPr>
          <p:nvPr>
            <p:ph type="body" sz="quarter" idx="23" hasCustomPrompt="1"/>
          </p:nvPr>
        </p:nvSpPr>
        <p:spPr>
          <a:xfrm>
            <a:off x="3756025" y="1141712"/>
            <a:ext cx="4679950" cy="584200"/>
          </a:xfrm>
        </p:spPr>
        <p:txBody>
          <a:bodyPr/>
          <a:lstStyle>
            <a:lvl1pPr algn="l">
              <a:defRPr sz="1600" baseline="0"/>
            </a:lvl1pPr>
          </a:lstStyle>
          <a:p>
            <a:pPr lvl="0"/>
            <a:r>
              <a:rPr lang="en-US" dirty="0"/>
              <a:t>Sub headline or text in </a:t>
            </a:r>
            <a:r>
              <a:rPr lang="en-US" noProof="0" dirty="0"/>
              <a:t>Corpo S Text Light 16 pt.</a:t>
            </a:r>
            <a:endParaRPr lang="en-US" dirty="0"/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1879554" y="465439"/>
            <a:ext cx="8432892" cy="55373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one line in Corpo A Title Condensed 36 pt. </a:t>
            </a:r>
          </a:p>
        </p:txBody>
      </p:sp>
      <p:sp>
        <p:nvSpPr>
          <p:cNvPr id="2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792089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960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37992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Panorama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4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66713"/>
            <a:ext cx="12193200" cy="3948112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Content"/>
          <p:cNvSpPr>
            <a:spLocks noGrp="1"/>
          </p:cNvSpPr>
          <p:nvPr>
            <p:ph sz="quarter" idx="14" hasCustomPrompt="1"/>
          </p:nvPr>
        </p:nvSpPr>
        <p:spPr>
          <a:xfrm>
            <a:off x="5743575" y="4533900"/>
            <a:ext cx="6051550" cy="189071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6" name="Slide title"/>
          <p:cNvSpPr>
            <a:spLocks noGrp="1"/>
          </p:cNvSpPr>
          <p:nvPr>
            <p:ph type="title" hasCustomPrompt="1"/>
          </p:nvPr>
        </p:nvSpPr>
        <p:spPr>
          <a:xfrm>
            <a:off x="395287" y="4533900"/>
            <a:ext cx="4605338" cy="1105267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25350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0" name="Placeholder other"/>
          <p:cNvSpPr>
            <a:spLocks noGrp="1"/>
          </p:cNvSpPr>
          <p:nvPr>
            <p:ph type="body" sz="quarter" idx="19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20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21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diagram</a:t>
            </a:r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two lines in Corpo A Title Cond. </a:t>
            </a:r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69905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11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473214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3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3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8" name="Placeholder classification"/>
          <p:cNvSpPr>
            <a:spLocks noGrp="1"/>
          </p:cNvSpPr>
          <p:nvPr>
            <p:ph type="body" sz="quarter" idx="3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56" name="Image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8997925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8" name="Text 8"/>
          <p:cNvSpPr>
            <a:spLocks noGrp="1"/>
          </p:cNvSpPr>
          <p:nvPr>
            <p:ph type="body" sz="quarter" idx="36" hasCustomPrompt="1"/>
          </p:nvPr>
        </p:nvSpPr>
        <p:spPr>
          <a:xfrm>
            <a:off x="8997925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50" name="Image 7"/>
          <p:cNvSpPr>
            <a:spLocks noGrp="1"/>
          </p:cNvSpPr>
          <p:nvPr>
            <p:ph type="body" sz="quarter" idx="28" hasCustomPrompt="1"/>
          </p:nvPr>
        </p:nvSpPr>
        <p:spPr>
          <a:xfrm>
            <a:off x="6130617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48" name="Text 7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0616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2" name="Image 6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3308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4" name="Text 6"/>
          <p:cNvSpPr>
            <a:spLocks noGrp="1"/>
          </p:cNvSpPr>
          <p:nvPr>
            <p:ph type="body" sz="quarter" idx="32" hasCustomPrompt="1"/>
          </p:nvPr>
        </p:nvSpPr>
        <p:spPr>
          <a:xfrm>
            <a:off x="3263309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36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6" name="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55" name="Image 4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99475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7" name="Text 4"/>
          <p:cNvSpPr>
            <a:spLocks noGrp="1"/>
          </p:cNvSpPr>
          <p:nvPr>
            <p:ph type="body" sz="quarter" idx="35" hasCustomPrompt="1"/>
          </p:nvPr>
        </p:nvSpPr>
        <p:spPr>
          <a:xfrm>
            <a:off x="8996400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47" name="Image 3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2850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9" name="Text 3"/>
          <p:cNvSpPr>
            <a:spLocks noGrp="1"/>
          </p:cNvSpPr>
          <p:nvPr>
            <p:ph type="body" sz="quarter" idx="27" hasCustomPrompt="1"/>
          </p:nvPr>
        </p:nvSpPr>
        <p:spPr>
          <a:xfrm>
            <a:off x="6129600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51" name="Image 2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2250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3" name="Text 2"/>
          <p:cNvSpPr>
            <a:spLocks noGrp="1"/>
          </p:cNvSpPr>
          <p:nvPr>
            <p:ph type="body" sz="quarter" idx="31" hasCustomPrompt="1"/>
          </p:nvPr>
        </p:nvSpPr>
        <p:spPr>
          <a:xfrm>
            <a:off x="3262800" y="3500548"/>
            <a:ext cx="27972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35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5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0" y="35012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</a:t>
            </a:r>
          </a:p>
        </p:txBody>
      </p:sp>
      <p:sp>
        <p:nvSpPr>
          <p:cNvPr id="3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9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442568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7" name="Placeholder other"/>
          <p:cNvSpPr>
            <a:spLocks noGrp="1"/>
          </p:cNvSpPr>
          <p:nvPr>
            <p:ph type="body" sz="quarter" idx="25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8" name="Placeholder confidentialty"/>
          <p:cNvSpPr>
            <a:spLocks noGrp="1"/>
          </p:cNvSpPr>
          <p:nvPr>
            <p:ph type="body" sz="quarter" idx="26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2" name="Placeholder classification"/>
          <p:cNvSpPr>
            <a:spLocks noGrp="1"/>
          </p:cNvSpPr>
          <p:nvPr>
            <p:ph type="body" sz="quarter" idx="2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1" name="Image 6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352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9" name="Text 6"/>
          <p:cNvSpPr>
            <a:spLocks noGrp="1"/>
          </p:cNvSpPr>
          <p:nvPr>
            <p:ph type="body" sz="quarter" idx="24" hasCustomPrompt="1"/>
          </p:nvPr>
        </p:nvSpPr>
        <p:spPr>
          <a:xfrm>
            <a:off x="8035200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8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4215600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3" name="Image 5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1337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5" name="Text 4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39" name="Image 4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7" name="Text 3"/>
          <p:cNvSpPr>
            <a:spLocks noGrp="1"/>
          </p:cNvSpPr>
          <p:nvPr>
            <p:ph type="body" sz="quarter" idx="22" hasCustomPrompt="1"/>
          </p:nvPr>
        </p:nvSpPr>
        <p:spPr>
          <a:xfrm>
            <a:off x="8035200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0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36476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6" name="Text 2"/>
          <p:cNvSpPr>
            <a:spLocks noGrp="1"/>
          </p:cNvSpPr>
          <p:nvPr>
            <p:ph type="body" sz="quarter" idx="21" hasCustomPrompt="1"/>
          </p:nvPr>
        </p:nvSpPr>
        <p:spPr>
          <a:xfrm>
            <a:off x="4215599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2" name="Image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16238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4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38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9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04219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9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0" name="Placeholder classification"/>
          <p:cNvSpPr>
            <a:spLocks noGrp="1"/>
          </p:cNvSpPr>
          <p:nvPr>
            <p:ph type="body" sz="quarter" idx="2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2" name="Text 4"/>
          <p:cNvSpPr>
            <a:spLocks noGrp="1"/>
          </p:cNvSpPr>
          <p:nvPr>
            <p:ph type="body" sz="quarter" idx="28" hasCustomPrompt="1"/>
          </p:nvPr>
        </p:nvSpPr>
        <p:spPr>
          <a:xfrm>
            <a:off x="6127200" y="60302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40" name="Image 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27200" y="40435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2" y="60309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28" name="Image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1" y="40442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Text 2"/>
          <p:cNvSpPr>
            <a:spLocks noGrp="1"/>
          </p:cNvSpPr>
          <p:nvPr>
            <p:ph type="body" sz="quarter" idx="27" hasCustomPrompt="1"/>
          </p:nvPr>
        </p:nvSpPr>
        <p:spPr>
          <a:xfrm>
            <a:off x="6127200" y="35005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39" name="Image 2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28726" y="15113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7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5012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</a:t>
            </a:r>
          </a:p>
        </p:txBody>
      </p:sp>
      <p:sp>
        <p:nvSpPr>
          <p:cNvPr id="27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1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600737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6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7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272928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8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1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2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 in 16pt.</a:t>
            </a:r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3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06790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// 8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48" name="Placeholder other"/>
          <p:cNvSpPr>
            <a:spLocks noGrp="1"/>
          </p:cNvSpPr>
          <p:nvPr>
            <p:ph type="body" sz="quarter" idx="45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49" name="Placeholder confidentialty"/>
          <p:cNvSpPr>
            <a:spLocks noGrp="1"/>
          </p:cNvSpPr>
          <p:nvPr>
            <p:ph type="body" sz="quarter" idx="46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50" name="Placeholder classification"/>
          <p:cNvSpPr>
            <a:spLocks noGrp="1"/>
          </p:cNvSpPr>
          <p:nvPr>
            <p:ph type="body" sz="quarter" idx="47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cxnSp>
        <p:nvCxnSpPr>
          <p:cNvPr id="113" name="Connecting line 8"/>
          <p:cNvCxnSpPr>
            <a:stCxn id="65" idx="3"/>
            <a:endCxn id="103" idx="1"/>
          </p:cNvCxnSpPr>
          <p:nvPr userDrawn="1"/>
        </p:nvCxnSpPr>
        <p:spPr bwMode="auto">
          <a:xfrm>
            <a:off x="7715607" y="5839401"/>
            <a:ext cx="483064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ing line 7"/>
          <p:cNvCxnSpPr>
            <a:stCxn id="68" idx="3"/>
            <a:endCxn id="101" idx="1"/>
          </p:cNvCxnSpPr>
          <p:nvPr userDrawn="1"/>
        </p:nvCxnSpPr>
        <p:spPr bwMode="auto">
          <a:xfrm>
            <a:off x="7719176" y="45923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ing line 6"/>
          <p:cNvCxnSpPr>
            <a:stCxn id="66" idx="3"/>
            <a:endCxn id="102" idx="1"/>
          </p:cNvCxnSpPr>
          <p:nvPr userDrawn="1"/>
        </p:nvCxnSpPr>
        <p:spPr bwMode="auto">
          <a:xfrm>
            <a:off x="7719176" y="33452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ing line 5"/>
          <p:cNvCxnSpPr>
            <a:stCxn id="100" idx="1"/>
            <a:endCxn id="67" idx="3"/>
          </p:cNvCxnSpPr>
          <p:nvPr userDrawn="1"/>
        </p:nvCxnSpPr>
        <p:spPr bwMode="auto">
          <a:xfrm flipH="1">
            <a:off x="7719176" y="20981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ing line 4"/>
          <p:cNvCxnSpPr>
            <a:stCxn id="107" idx="3"/>
            <a:endCxn id="91" idx="1"/>
          </p:cNvCxnSpPr>
          <p:nvPr userDrawn="1"/>
        </p:nvCxnSpPr>
        <p:spPr bwMode="auto">
          <a:xfrm>
            <a:off x="3996005" y="5839401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ing line 3"/>
          <p:cNvCxnSpPr>
            <a:stCxn id="105" idx="3"/>
            <a:endCxn id="90" idx="1"/>
          </p:cNvCxnSpPr>
          <p:nvPr userDrawn="1"/>
        </p:nvCxnSpPr>
        <p:spPr bwMode="auto">
          <a:xfrm>
            <a:off x="3996005" y="4592534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ing line 2"/>
          <p:cNvCxnSpPr>
            <a:stCxn id="106" idx="3"/>
            <a:endCxn id="89" idx="1"/>
          </p:cNvCxnSpPr>
          <p:nvPr userDrawn="1"/>
        </p:nvCxnSpPr>
        <p:spPr bwMode="auto">
          <a:xfrm>
            <a:off x="3996005" y="3345667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ing line 1"/>
          <p:cNvCxnSpPr>
            <a:stCxn id="104" idx="3"/>
            <a:endCxn id="88" idx="1"/>
          </p:cNvCxnSpPr>
          <p:nvPr userDrawn="1"/>
        </p:nvCxnSpPr>
        <p:spPr bwMode="auto">
          <a:xfrm>
            <a:off x="3996005" y="2098800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16"/>
          <p:cNvSpPr>
            <a:spLocks noGrp="1"/>
          </p:cNvSpPr>
          <p:nvPr>
            <p:ph type="body" sz="quarter" idx="31" hasCustomPrompt="1"/>
          </p:nvPr>
        </p:nvSpPr>
        <p:spPr>
          <a:xfrm>
            <a:off x="9993600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5" name="Text 1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3607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3" name="Image 8"/>
          <p:cNvSpPr>
            <a:spLocks noGrp="1" noChangeAspect="1"/>
          </p:cNvSpPr>
          <p:nvPr>
            <p:ph type="pic" sz="quarter" idx="29" hasCustomPrompt="1"/>
          </p:nvPr>
        </p:nvSpPr>
        <p:spPr bwMode="gray">
          <a:xfrm>
            <a:off x="8198671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8" name="Text 14"/>
          <p:cNvSpPr>
            <a:spLocks noGrp="1"/>
          </p:cNvSpPr>
          <p:nvPr>
            <p:ph type="body" sz="quarter" idx="32" hasCustomPrompt="1"/>
          </p:nvPr>
        </p:nvSpPr>
        <p:spPr>
          <a:xfrm>
            <a:off x="9993600" y="40055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8" name="Text 1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7176" y="40055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1" name="Image 7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8198671" y="40055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9" name="Text 12"/>
          <p:cNvSpPr>
            <a:spLocks noGrp="1"/>
          </p:cNvSpPr>
          <p:nvPr>
            <p:ph type="body" sz="quarter" idx="33" hasCustomPrompt="1"/>
          </p:nvPr>
        </p:nvSpPr>
        <p:spPr>
          <a:xfrm>
            <a:off x="9993600" y="27584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6" name="Text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7176" y="27584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2" name="Image 6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8198671" y="27584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6" name="Text 10"/>
          <p:cNvSpPr>
            <a:spLocks noGrp="1"/>
          </p:cNvSpPr>
          <p:nvPr>
            <p:ph type="body" sz="quarter" idx="30" hasCustomPrompt="1"/>
          </p:nvPr>
        </p:nvSpPr>
        <p:spPr>
          <a:xfrm>
            <a:off x="9993600" y="15113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7" name="Text 9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7176" y="15113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0" name="Image 5"/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8198671" y="15113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1" name="Text 8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9175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93" name="Text 7"/>
          <p:cNvSpPr>
            <a:spLocks noGrp="1"/>
          </p:cNvSpPr>
          <p:nvPr>
            <p:ph type="body" sz="quarter" idx="35" hasCustomPrompt="1"/>
          </p:nvPr>
        </p:nvSpPr>
        <p:spPr>
          <a:xfrm>
            <a:off x="396000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7" name="Image 4"/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2304000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Text 6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9175" y="4005734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94" name="Text 5"/>
          <p:cNvSpPr>
            <a:spLocks noGrp="1"/>
          </p:cNvSpPr>
          <p:nvPr>
            <p:ph type="body" sz="quarter" idx="36" hasCustomPrompt="1"/>
          </p:nvPr>
        </p:nvSpPr>
        <p:spPr>
          <a:xfrm>
            <a:off x="396000" y="4005734"/>
            <a:ext cx="1800000" cy="1173600"/>
          </a:xfrm>
        </p:spPr>
        <p:txBody>
          <a:bodyPr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5" name="Image  3"/>
          <p:cNvSpPr>
            <a:spLocks noGrp="1" noChangeAspect="1"/>
          </p:cNvSpPr>
          <p:nvPr>
            <p:ph type="pic" sz="quarter" idx="12" hasCustomPrompt="1"/>
          </p:nvPr>
        </p:nvSpPr>
        <p:spPr bwMode="gray">
          <a:xfrm>
            <a:off x="2304000" y="4005734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9" name="Text 4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9175" y="2758867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95" name="Text 3"/>
          <p:cNvSpPr>
            <a:spLocks noGrp="1"/>
          </p:cNvSpPr>
          <p:nvPr>
            <p:ph type="body" sz="quarter" idx="37" hasCustomPrompt="1"/>
          </p:nvPr>
        </p:nvSpPr>
        <p:spPr>
          <a:xfrm>
            <a:off x="396000" y="2758867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6" name="Image 2"/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2304000" y="2758867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Text 2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479175" y="1512000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72000" rIns="72000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92" name="Text 1"/>
          <p:cNvSpPr>
            <a:spLocks noGrp="1"/>
          </p:cNvSpPr>
          <p:nvPr>
            <p:ph type="body" sz="quarter" idx="34" hasCustomPrompt="1"/>
          </p:nvPr>
        </p:nvSpPr>
        <p:spPr>
          <a:xfrm>
            <a:off x="396000" y="1512000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104" name="Image 1"/>
          <p:cNvSpPr>
            <a:spLocks noGrp="1" noChangeAspect="1"/>
          </p:cNvSpPr>
          <p:nvPr>
            <p:ph type="pic" sz="quarter" idx="10" hasCustomPrompt="1"/>
          </p:nvPr>
        </p:nvSpPr>
        <p:spPr bwMode="gray">
          <a:xfrm>
            <a:off x="2304000" y="1512000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69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52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224298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39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40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41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024337" y="2757600"/>
            <a:ext cx="6148800" cy="2421734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53" name="Line 12"/>
          <p:cNvSpPr>
            <a:spLocks noGrp="1" noChangeAspect="1"/>
          </p:cNvSpPr>
          <p:nvPr>
            <p:ph type="body" sz="quarter" idx="58" hasCustomPrompt="1"/>
          </p:nvPr>
        </p:nvSpPr>
        <p:spPr>
          <a:xfrm rot="11041244">
            <a:off x="2483054" y="3144224"/>
            <a:ext cx="2204126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4" name="Line 11"/>
          <p:cNvSpPr>
            <a:spLocks noGrp="1" noChangeAspect="1"/>
          </p:cNvSpPr>
          <p:nvPr>
            <p:ph type="body" sz="quarter" idx="59" hasCustomPrompt="1"/>
          </p:nvPr>
        </p:nvSpPr>
        <p:spPr>
          <a:xfrm rot="10320000">
            <a:off x="2608500" y="4603312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0" name="Line 10"/>
          <p:cNvSpPr>
            <a:spLocks noGrp="1" noChangeAspect="1"/>
          </p:cNvSpPr>
          <p:nvPr>
            <p:ph type="body" sz="quarter" idx="67" hasCustomPrompt="1"/>
          </p:nvPr>
        </p:nvSpPr>
        <p:spPr>
          <a:xfrm rot="9427937">
            <a:off x="2425691" y="5284427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8" name="Line 9"/>
          <p:cNvSpPr>
            <a:spLocks noGrp="1" noChangeAspect="1"/>
          </p:cNvSpPr>
          <p:nvPr>
            <p:ph type="body" sz="quarter" idx="63" hasCustomPrompt="1"/>
          </p:nvPr>
        </p:nvSpPr>
        <p:spPr>
          <a:xfrm rot="17090839" flipH="1" flipV="1">
            <a:off x="4827733" y="538222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5" name="Line 8"/>
          <p:cNvSpPr>
            <a:spLocks noGrp="1" noChangeAspect="1"/>
          </p:cNvSpPr>
          <p:nvPr>
            <p:ph type="body" sz="quarter" idx="60" hasCustomPrompt="1"/>
          </p:nvPr>
        </p:nvSpPr>
        <p:spPr>
          <a:xfrm rot="3540000">
            <a:off x="5861589" y="4897309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61" name="Line 7"/>
          <p:cNvSpPr>
            <a:spLocks noGrp="1" noChangeAspect="1"/>
          </p:cNvSpPr>
          <p:nvPr>
            <p:ph type="body" sz="quarter" idx="66" hasCustomPrompt="1"/>
          </p:nvPr>
        </p:nvSpPr>
        <p:spPr>
          <a:xfrm rot="2851924">
            <a:off x="6698739" y="4854467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9" name="Line 6"/>
          <p:cNvSpPr>
            <a:spLocks noGrp="1" noChangeAspect="1"/>
          </p:cNvSpPr>
          <p:nvPr>
            <p:ph type="body" sz="quarter" idx="64" hasCustomPrompt="1"/>
          </p:nvPr>
        </p:nvSpPr>
        <p:spPr>
          <a:xfrm rot="12243241" flipH="1" flipV="1">
            <a:off x="8587331" y="4580694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60" name="Line 5"/>
          <p:cNvSpPr>
            <a:spLocks noGrp="1" noChangeAspect="1"/>
          </p:cNvSpPr>
          <p:nvPr>
            <p:ph type="body" sz="quarter" idx="65" hasCustomPrompt="1"/>
          </p:nvPr>
        </p:nvSpPr>
        <p:spPr>
          <a:xfrm rot="10046435" flipH="1" flipV="1">
            <a:off x="8610544" y="3345727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1" name="Line 4"/>
          <p:cNvSpPr>
            <a:spLocks noGrp="1" noChangeAspect="1"/>
          </p:cNvSpPr>
          <p:nvPr>
            <p:ph type="body" sz="quarter" idx="56" hasCustomPrompt="1"/>
          </p:nvPr>
        </p:nvSpPr>
        <p:spPr>
          <a:xfrm rot="17090839">
            <a:off x="7964704" y="280890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2" name="Line 3"/>
          <p:cNvSpPr>
            <a:spLocks noGrp="1" noChangeAspect="1"/>
          </p:cNvSpPr>
          <p:nvPr>
            <p:ph type="body" sz="quarter" idx="57" hasCustomPrompt="1"/>
          </p:nvPr>
        </p:nvSpPr>
        <p:spPr>
          <a:xfrm rot="18468895">
            <a:off x="6090519" y="2581063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7" name="Line 2"/>
          <p:cNvSpPr>
            <a:spLocks noGrp="1" noChangeAspect="1"/>
          </p:cNvSpPr>
          <p:nvPr>
            <p:ph type="body" sz="quarter" idx="62" hasCustomPrompt="1"/>
          </p:nvPr>
        </p:nvSpPr>
        <p:spPr>
          <a:xfrm rot="13889278">
            <a:off x="4708703" y="252068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56" name="Line 1"/>
          <p:cNvSpPr>
            <a:spLocks noGrp="1" noChangeAspect="1"/>
          </p:cNvSpPr>
          <p:nvPr>
            <p:ph type="body" sz="quarter" idx="61" hasCustomPrompt="1"/>
          </p:nvPr>
        </p:nvSpPr>
        <p:spPr>
          <a:xfrm rot="12197832">
            <a:off x="2201247" y="2579449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     </a:t>
            </a:r>
          </a:p>
        </p:txBody>
      </p:sp>
      <p:sp>
        <p:nvSpPr>
          <p:cNvPr id="71" name="Text 12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6000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2" name="Text 11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6000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7" name="Text 10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6000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8" name="Text 9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3026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9" name="Text 8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4851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8" name="Text 7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6675" y="5252601"/>
            <a:ext cx="374460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6" name="Text 6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5474" y="4010671"/>
            <a:ext cx="2545802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4" name="Text 5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5474" y="2763803"/>
            <a:ext cx="2546476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3" name="Text 4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046674" y="1516936"/>
            <a:ext cx="3748451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7" name="Text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4851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9" name="Text 2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3026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70" name="Text 1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96000" y="1516936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Insert text in Corpo S Text Light in 16 pt.</a:t>
            </a:r>
            <a:endParaRPr lang="en-US" dirty="0"/>
          </a:p>
        </p:txBody>
      </p:sp>
      <p:sp>
        <p:nvSpPr>
          <p:cNvPr id="6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45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4078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5" orient="horz" pos="4047">
          <p15:clr>
            <a:srgbClr val="A4A3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2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4" name="Placeholder classification"/>
          <p:cNvSpPr>
            <a:spLocks noGrp="1"/>
          </p:cNvSpPr>
          <p:nvPr>
            <p:ph type="body" sz="quarter" idx="34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0" name="Text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2800" y="2313542"/>
            <a:ext cx="7569150" cy="3204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Text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6000" y="5122242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28" name="Text 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6000" y="4654128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29" name="Text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6000" y="418601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7" name="Text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000" y="371789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9" name="Text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6000" y="3249776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6" name="Text 2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6000" y="278224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5" name="Text 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0" y="2313543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Highlight in Corpo S Text Light</a:t>
            </a:r>
          </a:p>
        </p:txBody>
      </p:sp>
      <p:sp>
        <p:nvSpPr>
          <p:cNvPr id="32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27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639619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74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75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76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image2</a:t>
            </a:r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image1</a:t>
            </a:r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77" name="Optional chapter heading"/>
          <p:cNvSpPr>
            <a:spLocks noGrp="1"/>
          </p:cNvSpPr>
          <p:nvPr>
            <p:ph type="body" sz="quarter" idx="37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66232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73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74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75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92" name="Image 9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3495677"/>
            <a:ext cx="184101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3495677"/>
            <a:ext cx="1839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7" name="Image 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5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7600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4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0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1" y="1511768"/>
            <a:ext cx="3752659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6" name="Image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2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5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79" name="Optional chapter heading"/>
          <p:cNvSpPr>
            <a:spLocks noGrp="1"/>
          </p:cNvSpPr>
          <p:nvPr>
            <p:ph type="body" sz="quarter" idx="37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2198566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0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31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3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3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9" name="Descri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Description in Corpo S Text Light 16 pt.</a:t>
            </a:r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4068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4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4207301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52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53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</a:t>
            </a:r>
          </a:p>
        </p:txBody>
      </p:sp>
      <p:sp>
        <p:nvSpPr>
          <p:cNvPr id="54" name="Optional chapter heading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42623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 6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35175" y="5776781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5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2309400"/>
            <a:ext cx="2995717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 4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2312682"/>
            <a:ext cx="6062400" cy="4547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2" name="Image 3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9203151" y="2381"/>
            <a:ext cx="2995201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4" name="Image 2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135175" y="2381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5" name="Image 1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0" y="2381"/>
            <a:ext cx="60624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8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49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57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37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817250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43" name="Placeholder other"/>
          <p:cNvSpPr>
            <a:spLocks noGrp="1"/>
          </p:cNvSpPr>
          <p:nvPr>
            <p:ph type="body" sz="quarter" idx="18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45" name="Placeholder confidentialty"/>
          <p:cNvSpPr>
            <a:spLocks noGrp="1"/>
          </p:cNvSpPr>
          <p:nvPr>
            <p:ph type="body" sz="quarter" idx="19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46" name="Placeholder classification"/>
          <p:cNvSpPr>
            <a:spLocks noGrp="1"/>
          </p:cNvSpPr>
          <p:nvPr>
            <p:ph type="body" sz="quarter" idx="20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61225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13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14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539777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slideLayout" Target="../slideLayouts/slideLayout93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49" Type="http://schemas.openxmlformats.org/officeDocument/2006/relationships/image" Target="../media/image9.emf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Word mark Mercedes-Benz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96000" y="6613200"/>
            <a:ext cx="1188000" cy="148997"/>
          </a:xfrm>
          <a:prstGeom prst="rect">
            <a:avLst/>
          </a:prstGeom>
        </p:spPr>
      </p:pic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</a:t>
            </a:r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       </a:t>
            </a:r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41A74-CC9E-FF58-55BA-3714552B81A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4222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orpoS" pitchFamily="2" charset="77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55275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821" r:id="rId2"/>
    <p:sldLayoutId id="2147483872" r:id="rId3"/>
    <p:sldLayoutId id="2147483796" r:id="rId4"/>
    <p:sldLayoutId id="2147483789" r:id="rId5"/>
    <p:sldLayoutId id="2147483798" r:id="rId6"/>
    <p:sldLayoutId id="2147483820" r:id="rId7"/>
    <p:sldLayoutId id="2147483664" r:id="rId8"/>
    <p:sldLayoutId id="2147483818" r:id="rId9"/>
    <p:sldLayoutId id="2147483815" r:id="rId10"/>
    <p:sldLayoutId id="2147483800" r:id="rId11"/>
    <p:sldLayoutId id="2147483814" r:id="rId12"/>
    <p:sldLayoutId id="2147483805" r:id="rId13"/>
    <p:sldLayoutId id="2147483806" r:id="rId14"/>
    <p:sldLayoutId id="2147483799" r:id="rId15"/>
    <p:sldLayoutId id="2147483768" r:id="rId16"/>
    <p:sldLayoutId id="2147483791" r:id="rId17"/>
    <p:sldLayoutId id="2147483763" r:id="rId18"/>
    <p:sldLayoutId id="2147483819" r:id="rId19"/>
    <p:sldLayoutId id="2147483801" r:id="rId20"/>
    <p:sldLayoutId id="2147483802" r:id="rId21"/>
    <p:sldLayoutId id="2147483762" r:id="rId22"/>
    <p:sldLayoutId id="2147483785" r:id="rId23"/>
    <p:sldLayoutId id="2147483784" r:id="rId24"/>
    <p:sldLayoutId id="2147483764" r:id="rId25"/>
    <p:sldLayoutId id="2147483803" r:id="rId26"/>
    <p:sldLayoutId id="2147483804" r:id="rId27"/>
    <p:sldLayoutId id="2147483807" r:id="rId28"/>
    <p:sldLayoutId id="2147483809" r:id="rId29"/>
    <p:sldLayoutId id="2147483808" r:id="rId30"/>
    <p:sldLayoutId id="2147483811" r:id="rId31"/>
    <p:sldLayoutId id="2147483812" r:id="rId32"/>
    <p:sldLayoutId id="2147483813" r:id="rId33"/>
    <p:sldLayoutId id="2147483685" r:id="rId34"/>
    <p:sldLayoutId id="2147483686" r:id="rId35"/>
    <p:sldLayoutId id="2147483816" r:id="rId36"/>
    <p:sldLayoutId id="2147483817" r:id="rId37"/>
    <p:sldLayoutId id="2147483691" r:id="rId38"/>
    <p:sldLayoutId id="2147483693" r:id="rId39"/>
    <p:sldLayoutId id="2147483695" r:id="rId40"/>
    <p:sldLayoutId id="2147483715" r:id="rId41"/>
    <p:sldLayoutId id="2147483716" r:id="rId42"/>
    <p:sldLayoutId id="2147483723" r:id="rId43"/>
    <p:sldLayoutId id="2147483676" r:id="rId44"/>
    <p:sldLayoutId id="2147483677" r:id="rId45"/>
    <p:sldLayoutId id="2147483724" r:id="rId46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8" userDrawn="1">
          <p15:clr>
            <a:srgbClr val="A4A3A4"/>
          </p15:clr>
        </p15:guide>
        <p15:guide id="2" pos="7430" userDrawn="1">
          <p15:clr>
            <a:srgbClr val="A4A3A4"/>
          </p15:clr>
        </p15:guide>
        <p15:guide id="3" orient="horz" pos="4049" userDrawn="1">
          <p15:clr>
            <a:srgbClr val="A4A3A4"/>
          </p15:clr>
        </p15:guide>
        <p15:guide id="4" orient="horz" pos="231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June 2021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</a:t>
            </a:r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       </a:t>
            </a:r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pic>
        <p:nvPicPr>
          <p:cNvPr id="11" name="Wortmarke Mercedes-Benz" descr="Y:\KiA\OV\PLATIS\JOB 1508-002_PPT_Mercedes_Benz_2010\allMaterial\1508-005_Material + Briefing\Material\MZ-Assets\MB-word-mark_p_3Coffice.emf"/>
          <p:cNvPicPr>
            <a:picLocks noChangeAspect="1" noChangeArrowheads="1"/>
          </p:cNvPicPr>
          <p:nvPr userDrawn="1"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95795" y="6613944"/>
            <a:ext cx="1188000" cy="14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6CC8A7-7536-0D68-E303-D0F2F11AE9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4222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orpoS" pitchFamily="2" charset="77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3934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  <p:sldLayoutId id="2147483908" r:id="rId35"/>
    <p:sldLayoutId id="2147483909" r:id="rId36"/>
    <p:sldLayoutId id="2147483910" r:id="rId37"/>
    <p:sldLayoutId id="2147483911" r:id="rId38"/>
    <p:sldLayoutId id="2147483912" r:id="rId39"/>
    <p:sldLayoutId id="2147483913" r:id="rId40"/>
    <p:sldLayoutId id="2147483914" r:id="rId41"/>
    <p:sldLayoutId id="2147483915" r:id="rId42"/>
    <p:sldLayoutId id="2147483916" r:id="rId43"/>
    <p:sldLayoutId id="2147483917" r:id="rId44"/>
    <p:sldLayoutId id="2147483918" r:id="rId45"/>
    <p:sldLayoutId id="2147483919" r:id="rId46"/>
    <p:sldLayoutId id="2147483920" r:id="rId47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8">
          <p15:clr>
            <a:srgbClr val="A4A3A4"/>
          </p15:clr>
        </p15:guide>
        <p15:guide id="2" pos="7430">
          <p15:clr>
            <a:srgbClr val="A4A3A4"/>
          </p15:clr>
        </p15:guide>
        <p15:guide id="3" orient="horz" pos="4049">
          <p15:clr>
            <a:srgbClr val="A4A3A4"/>
          </p15:clr>
        </p15:guide>
        <p15:guide id="4" orient="horz" pos="23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icrosoft-edge:https://mapcms.i.daimler.com/bmbds/de/design-guidelines/on-screen/presentations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67631A3-0124-3E6F-A378-752335CA13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408" r="19408"/>
          <a:stretch>
            <a:fillRect/>
          </a:stretch>
        </p:blipFill>
        <p:spPr>
          <a:xfrm>
            <a:off x="17723" y="0"/>
            <a:ext cx="7463399" cy="6858000"/>
          </a:xfrm>
        </p:spPr>
      </p:pic>
      <p:sp>
        <p:nvSpPr>
          <p:cNvPr id="13" name="Additional text"/>
          <p:cNvSpPr>
            <a:spLocks noGrp="1"/>
          </p:cNvSpPr>
          <p:nvPr>
            <p:ph type="body" sz="quarter" idx="20"/>
          </p:nvPr>
        </p:nvSpPr>
        <p:spPr>
          <a:xfrm>
            <a:off x="8074799" y="2568243"/>
            <a:ext cx="3713976" cy="850118"/>
          </a:xfrm>
        </p:spPr>
        <p:txBody>
          <a:bodyPr/>
          <a:lstStyle/>
          <a:p>
            <a:pPr lvl="0"/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sz="2400" dirty="0"/>
              <a:t>The </a:t>
            </a:r>
            <a:r>
              <a:rPr lang="en-US" sz="2400" b="1" dirty="0"/>
              <a:t>FOUR</a:t>
            </a:r>
            <a:r>
              <a:rPr lang="en-US" sz="2400" dirty="0"/>
              <a:t> Horsepower</a:t>
            </a:r>
          </a:p>
          <a:p>
            <a:pPr lvl="0"/>
            <a:endParaRPr lang="en-US" sz="2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 Audio Safety Alert System</a:t>
            </a:r>
          </a:p>
        </p:txBody>
      </p:sp>
      <p:sp>
        <p:nvSpPr>
          <p:cNvPr id="2" name="Additional text">
            <a:extLst>
              <a:ext uri="{FF2B5EF4-FFF2-40B4-BE49-F238E27FC236}">
                <a16:creationId xmlns:a16="http://schemas.microsoft.com/office/drawing/2014/main" id="{6AE1D94C-DC10-E5E6-D783-EC1BFF62533D}"/>
              </a:ext>
            </a:extLst>
          </p:cNvPr>
          <p:cNvSpPr txBox="1">
            <a:spLocks/>
          </p:cNvSpPr>
          <p:nvPr/>
        </p:nvSpPr>
        <p:spPr bwMode="gray">
          <a:xfrm>
            <a:off x="8213023" y="3359883"/>
            <a:ext cx="3713976" cy="17010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nant Vedansh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Viswa Harsha C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Rohan N Kalpavruksha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Altaf Kandagal</a:t>
            </a: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8B6E9-111E-DBAF-C734-8EDB41FFC75A}"/>
              </a:ext>
            </a:extLst>
          </p:cNvPr>
          <p:cNvGrpSpPr/>
          <p:nvPr/>
        </p:nvGrpSpPr>
        <p:grpSpPr>
          <a:xfrm>
            <a:off x="22760" y="5747251"/>
            <a:ext cx="2544761" cy="1270576"/>
            <a:chOff x="22760" y="5747251"/>
            <a:chExt cx="2544761" cy="1270576"/>
          </a:xfrm>
        </p:grpSpPr>
        <p:sp>
          <p:nvSpPr>
            <p:cNvPr id="3" name="Title">
              <a:extLst>
                <a:ext uri="{FF2B5EF4-FFF2-40B4-BE49-F238E27FC236}">
                  <a16:creationId xmlns:a16="http://schemas.microsoft.com/office/drawing/2014/main" id="{EB052E4A-6D54-E00D-ECCC-EC6E2195AB3E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450384" y="5747251"/>
              <a:ext cx="1064519" cy="425016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271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+mj-lt"/>
                <a:buNone/>
                <a:defRPr sz="3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HACK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795E0E-2683-D1FA-1979-74AC5550F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452" y="6172267"/>
              <a:ext cx="2223069" cy="845560"/>
            </a:xfrm>
            <a:prstGeom prst="rect">
              <a:avLst/>
            </a:prstGeom>
          </p:spPr>
        </p:pic>
        <p:sp>
          <p:nvSpPr>
            <p:cNvPr id="7" name="Title">
              <a:extLst>
                <a:ext uri="{FF2B5EF4-FFF2-40B4-BE49-F238E27FC236}">
                  <a16:creationId xmlns:a16="http://schemas.microsoft.com/office/drawing/2014/main" id="{EEE652CE-A298-1910-1152-05DEC907B266}"/>
                </a:ext>
              </a:extLst>
            </p:cNvPr>
            <p:cNvSpPr txBox="1">
              <a:spLocks/>
            </p:cNvSpPr>
            <p:nvPr/>
          </p:nvSpPr>
          <p:spPr bwMode="white">
            <a:xfrm rot="5400000">
              <a:off x="-120593" y="6256718"/>
              <a:ext cx="711721" cy="425016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271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+mj-lt"/>
                <a:buNone/>
                <a:defRPr sz="3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606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6" name="Group 3" title="Hinweis zur Nutzung der Volrage 3"/>
          <p:cNvGrpSpPr/>
          <p:nvPr/>
        </p:nvGrpSpPr>
        <p:grpSpPr>
          <a:xfrm>
            <a:off x="6194980" y="4357101"/>
            <a:ext cx="5352755" cy="1064883"/>
            <a:chOff x="6196515" y="4554218"/>
            <a:chExt cx="5352755" cy="1064883"/>
          </a:xfrm>
        </p:grpSpPr>
        <p:sp>
          <p:nvSpPr>
            <p:cNvPr id="27" name="Text"/>
            <p:cNvSpPr/>
            <p:nvPr/>
          </p:nvSpPr>
          <p:spPr>
            <a:xfrm>
              <a:off x="6951598" y="5034326"/>
              <a:ext cx="4597672" cy="58477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1600" dirty="0"/>
                <a:t>Reduced attention to sound alerts over general distractions while driving.</a:t>
              </a:r>
            </a:p>
          </p:txBody>
        </p:sp>
        <p:sp>
          <p:nvSpPr>
            <p:cNvPr id="28" name="Heading"/>
            <p:cNvSpPr txBox="1"/>
            <p:nvPr/>
          </p:nvSpPr>
          <p:spPr>
            <a:xfrm>
              <a:off x="6951600" y="4655461"/>
              <a:ext cx="379327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General Distractions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9" name="3"/>
            <p:cNvSpPr txBox="1"/>
            <p:nvPr/>
          </p:nvSpPr>
          <p:spPr>
            <a:xfrm>
              <a:off x="6196515" y="4554218"/>
              <a:ext cx="326572" cy="6531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5000" dirty="0">
                  <a:solidFill>
                    <a:schemeClr val="accent6"/>
                  </a:solidFill>
                </a:rPr>
                <a:t>3</a:t>
              </a:r>
            </a:p>
          </p:txBody>
        </p:sp>
      </p:grpSp>
      <p:grpSp>
        <p:nvGrpSpPr>
          <p:cNvPr id="30" name="Group 2" title="Hinweis zur Nutzung der Volrage 2"/>
          <p:cNvGrpSpPr/>
          <p:nvPr/>
        </p:nvGrpSpPr>
        <p:grpSpPr>
          <a:xfrm>
            <a:off x="6196515" y="2641169"/>
            <a:ext cx="5442205" cy="1064887"/>
            <a:chOff x="6196515" y="2709248"/>
            <a:chExt cx="5442205" cy="1064887"/>
          </a:xfrm>
        </p:grpSpPr>
        <p:sp>
          <p:nvSpPr>
            <p:cNvPr id="31" name="Text"/>
            <p:cNvSpPr/>
            <p:nvPr/>
          </p:nvSpPr>
          <p:spPr>
            <a:xfrm>
              <a:off x="6951598" y="3189360"/>
              <a:ext cx="4687122" cy="58477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1600" dirty="0"/>
                <a:t>Catering to the needs and safety of customers with special needs in terms of hearing ability.</a:t>
              </a:r>
            </a:p>
          </p:txBody>
        </p:sp>
        <p:sp>
          <p:nvSpPr>
            <p:cNvPr id="47" name="Heading"/>
            <p:cNvSpPr txBox="1"/>
            <p:nvPr/>
          </p:nvSpPr>
          <p:spPr>
            <a:xfrm>
              <a:off x="6951598" y="2810495"/>
              <a:ext cx="379327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Customers with Hearing Disability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8" name="2"/>
            <p:cNvSpPr txBox="1"/>
            <p:nvPr/>
          </p:nvSpPr>
          <p:spPr>
            <a:xfrm>
              <a:off x="6196515" y="2709248"/>
              <a:ext cx="326572" cy="6531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5000" dirty="0">
                  <a:solidFill>
                    <a:schemeClr val="accent6"/>
                  </a:solidFill>
                </a:rPr>
                <a:t>2</a:t>
              </a:r>
            </a:p>
          </p:txBody>
        </p:sp>
      </p:grpSp>
      <p:grpSp>
        <p:nvGrpSpPr>
          <p:cNvPr id="49" name="Group 1" title="Hinweis zur Nutzung der Volrage 1"/>
          <p:cNvGrpSpPr/>
          <p:nvPr/>
        </p:nvGrpSpPr>
        <p:grpSpPr>
          <a:xfrm>
            <a:off x="6196515" y="1041587"/>
            <a:ext cx="5051333" cy="1070091"/>
            <a:chOff x="6196515" y="1109666"/>
            <a:chExt cx="5051333" cy="1070091"/>
          </a:xfrm>
        </p:grpSpPr>
        <p:sp>
          <p:nvSpPr>
            <p:cNvPr id="50" name="Text"/>
            <p:cNvSpPr/>
            <p:nvPr/>
          </p:nvSpPr>
          <p:spPr>
            <a:xfrm>
              <a:off x="6974722" y="1594982"/>
              <a:ext cx="4273126" cy="58477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1600" dirty="0"/>
                <a:t>Distraction and inaudibility due to loud music through entertainment system.</a:t>
              </a:r>
            </a:p>
          </p:txBody>
        </p:sp>
        <p:sp>
          <p:nvSpPr>
            <p:cNvPr id="51" name="Heading"/>
            <p:cNvSpPr txBox="1"/>
            <p:nvPr/>
          </p:nvSpPr>
          <p:spPr>
            <a:xfrm>
              <a:off x="6974724" y="1216117"/>
              <a:ext cx="379326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Loud Music System 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52" name="1"/>
            <p:cNvSpPr txBox="1"/>
            <p:nvPr/>
          </p:nvSpPr>
          <p:spPr>
            <a:xfrm>
              <a:off x="6196515" y="1109666"/>
              <a:ext cx="326572" cy="6531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5000" dirty="0">
                  <a:solidFill>
                    <a:schemeClr val="accent6"/>
                  </a:solidFill>
                </a:rPr>
                <a:t>1</a:t>
              </a:r>
            </a:p>
          </p:txBody>
        </p:sp>
      </p:grpSp>
      <p:sp>
        <p:nvSpPr>
          <p:cNvPr id="24" name="Text"/>
          <p:cNvSpPr>
            <a:spLocks noGrp="1"/>
          </p:cNvSpPr>
          <p:nvPr>
            <p:ph sz="quarter" idx="14"/>
          </p:nvPr>
        </p:nvSpPr>
        <p:spPr>
          <a:xfrm>
            <a:off x="1136021" y="1963946"/>
            <a:ext cx="3967607" cy="1528306"/>
          </a:xfrm>
        </p:spPr>
        <p:txBody>
          <a:bodyPr/>
          <a:lstStyle/>
          <a:p>
            <a:r>
              <a:rPr lang="en-US" dirty="0"/>
              <a:t>Driving on busy roads can be a challenging task, along with internal noise, loud music systems or any similar factors, it becomes difficult to hear external sounds such as car horns or emergency sirens. </a:t>
            </a:r>
          </a:p>
          <a:p>
            <a:endParaRPr lang="en-US" dirty="0"/>
          </a:p>
        </p:txBody>
      </p:sp>
      <p:sp>
        <p:nvSpPr>
          <p:cNvPr id="22" name="Title"/>
          <p:cNvSpPr>
            <a:spLocks noGrp="1"/>
          </p:cNvSpPr>
          <p:nvPr>
            <p:ph type="title"/>
          </p:nvPr>
        </p:nvSpPr>
        <p:spPr>
          <a:xfrm>
            <a:off x="1136021" y="855938"/>
            <a:ext cx="4273126" cy="100836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F42E1-CB16-B01A-2D2C-4C145A92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6" y="4161335"/>
            <a:ext cx="4908019" cy="3272013"/>
          </a:xfrm>
          <a:prstGeom prst="rect">
            <a:avLst/>
          </a:prstGeom>
          <a:effectLst>
            <a:softEdge rad="717001"/>
          </a:effectLst>
        </p:spPr>
      </p:pic>
    </p:spTree>
    <p:extLst>
      <p:ext uri="{BB962C8B-B14F-4D97-AF65-F5344CB8AC3E}">
        <p14:creationId xmlns:p14="http://schemas.microsoft.com/office/powerpoint/2010/main" val="682906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FE963-D593-37F9-CF96-51B55DB5F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3</a:t>
            </a:fld>
            <a:endParaRPr lang="en-US" noProof="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51A9E5F-46FA-4324-B430-B2E79BC763B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62721251"/>
              </p:ext>
            </p:extLst>
          </p:nvPr>
        </p:nvGraphicFramePr>
        <p:xfrm>
          <a:off x="1312381" y="2740589"/>
          <a:ext cx="9567237" cy="3377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56546AC9-9C5F-9164-D071-EE3141D2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021" y="610555"/>
            <a:ext cx="4643717" cy="1008360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651C1751-E041-DE4A-56DF-99CD6CDA009F}"/>
              </a:ext>
            </a:extLst>
          </p:cNvPr>
          <p:cNvSpPr txBox="1">
            <a:spLocks/>
          </p:cNvSpPr>
          <p:nvPr/>
        </p:nvSpPr>
        <p:spPr bwMode="black">
          <a:xfrm>
            <a:off x="1136021" y="1579828"/>
            <a:ext cx="9743597" cy="9277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8000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Every year, on an average 20 - 30 percent patients die due to delay in getting medical help as ambulances are delayed due to traffic.</a:t>
            </a:r>
          </a:p>
        </p:txBody>
      </p:sp>
    </p:spTree>
    <p:extLst>
      <p:ext uri="{BB962C8B-B14F-4D97-AF65-F5344CB8AC3E}">
        <p14:creationId xmlns:p14="http://schemas.microsoft.com/office/powerpoint/2010/main" val="2635635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"/>
          <p:cNvSpPr>
            <a:spLocks noGrp="1"/>
          </p:cNvSpPr>
          <p:nvPr>
            <p:ph sz="quarter" idx="14"/>
          </p:nvPr>
        </p:nvSpPr>
        <p:spPr>
          <a:xfrm>
            <a:off x="7185158" y="1650221"/>
            <a:ext cx="3967607" cy="2291749"/>
          </a:xfrm>
        </p:spPr>
        <p:txBody>
          <a:bodyPr/>
          <a:lstStyle/>
          <a:p>
            <a:r>
              <a:rPr lang="en-US" dirty="0"/>
              <a:t>A driver alert system to notify the driver in real time about high priority sound alerts by detecting</a:t>
            </a:r>
            <a:r>
              <a:rPr lang="en-US" sz="2000" dirty="0"/>
              <a:t> external sounds around the car, such as horns and sirens.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A32C3-F184-B2F0-A099-159A007C7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75" b="2312"/>
          <a:stretch/>
        </p:blipFill>
        <p:spPr>
          <a:xfrm>
            <a:off x="5693897" y="3656835"/>
            <a:ext cx="7574303" cy="4169119"/>
          </a:xfrm>
          <a:prstGeom prst="rect">
            <a:avLst/>
          </a:prstGeom>
          <a:effectLst>
            <a:softEdge rad="921519"/>
          </a:effectLst>
        </p:spPr>
      </p:pic>
      <p:sp>
        <p:nvSpPr>
          <p:cNvPr id="55" name="Slide number"/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5" name="Button">
            <a:hlinkClick r:id="rId3"/>
            <a:extLst>
              <a:ext uri="{FF2B5EF4-FFF2-40B4-BE49-F238E27FC236}">
                <a16:creationId xmlns:a16="http://schemas.microsoft.com/office/drawing/2014/main" id="{EB0C42F0-2589-3F45-BC58-EB5AFC47E99A}"/>
              </a:ext>
            </a:extLst>
          </p:cNvPr>
          <p:cNvSpPr txBox="1"/>
          <p:nvPr/>
        </p:nvSpPr>
        <p:spPr>
          <a:xfrm>
            <a:off x="1873331" y="947493"/>
            <a:ext cx="2689477" cy="511152"/>
          </a:xfrm>
          <a:prstGeom prst="roundRect">
            <a:avLst>
              <a:gd name="adj" fmla="val 2120"/>
            </a:avLst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72000" tIns="144000" bIns="144000" rtlCol="0" anchor="ctr">
            <a:spAutoFit/>
          </a:bodyPr>
          <a:lstStyle/>
          <a:p>
            <a:pPr algn="ctr"/>
            <a:r>
              <a:rPr lang="en-US" sz="1400" dirty="0"/>
              <a:t>Notify the driver by:</a:t>
            </a:r>
          </a:p>
        </p:txBody>
      </p:sp>
      <p:grpSp>
        <p:nvGrpSpPr>
          <p:cNvPr id="26" name="Group 3" title="Hinweis zur Nutzung der Volrage 3"/>
          <p:cNvGrpSpPr/>
          <p:nvPr/>
        </p:nvGrpSpPr>
        <p:grpSpPr>
          <a:xfrm>
            <a:off x="1118248" y="4220574"/>
            <a:ext cx="5352755" cy="1064883"/>
            <a:chOff x="6196515" y="4554218"/>
            <a:chExt cx="5352755" cy="1064883"/>
          </a:xfrm>
        </p:grpSpPr>
        <p:sp>
          <p:nvSpPr>
            <p:cNvPr id="27" name="Text"/>
            <p:cNvSpPr/>
            <p:nvPr/>
          </p:nvSpPr>
          <p:spPr>
            <a:xfrm>
              <a:off x="6951598" y="5034326"/>
              <a:ext cx="4597672" cy="58477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1600" dirty="0"/>
                <a:t>Vibrating steering wheel for high priority external siren sounds.</a:t>
              </a:r>
            </a:p>
          </p:txBody>
        </p:sp>
        <p:sp>
          <p:nvSpPr>
            <p:cNvPr id="28" name="Heading"/>
            <p:cNvSpPr txBox="1"/>
            <p:nvPr/>
          </p:nvSpPr>
          <p:spPr>
            <a:xfrm>
              <a:off x="6951600" y="4655461"/>
              <a:ext cx="379327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Haptic Steering Feedback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9" name="3"/>
            <p:cNvSpPr txBox="1"/>
            <p:nvPr/>
          </p:nvSpPr>
          <p:spPr>
            <a:xfrm>
              <a:off x="6196515" y="4554218"/>
              <a:ext cx="326572" cy="6531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5000" dirty="0">
                  <a:solidFill>
                    <a:schemeClr val="accent6"/>
                  </a:solidFill>
                </a:rPr>
                <a:t>3</a:t>
              </a:r>
            </a:p>
          </p:txBody>
        </p:sp>
      </p:grpSp>
      <p:grpSp>
        <p:nvGrpSpPr>
          <p:cNvPr id="30" name="Group 2" title="Hinweis zur Nutzung der Volrage 2"/>
          <p:cNvGrpSpPr/>
          <p:nvPr/>
        </p:nvGrpSpPr>
        <p:grpSpPr>
          <a:xfrm>
            <a:off x="1118248" y="3077577"/>
            <a:ext cx="5442205" cy="818666"/>
            <a:chOff x="6196515" y="2709248"/>
            <a:chExt cx="5442205" cy="818666"/>
          </a:xfrm>
        </p:grpSpPr>
        <p:sp>
          <p:nvSpPr>
            <p:cNvPr id="31" name="Text"/>
            <p:cNvSpPr/>
            <p:nvPr/>
          </p:nvSpPr>
          <p:spPr>
            <a:xfrm>
              <a:off x="6951598" y="3189360"/>
              <a:ext cx="4687122" cy="33855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1600" dirty="0"/>
                <a:t>Driver side HU notification for continuous car honks</a:t>
              </a:r>
            </a:p>
          </p:txBody>
        </p:sp>
        <p:sp>
          <p:nvSpPr>
            <p:cNvPr id="47" name="Heading"/>
            <p:cNvSpPr txBox="1"/>
            <p:nvPr/>
          </p:nvSpPr>
          <p:spPr>
            <a:xfrm>
              <a:off x="6951598" y="2810495"/>
              <a:ext cx="379327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HU Notification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8" name="2"/>
            <p:cNvSpPr txBox="1"/>
            <p:nvPr/>
          </p:nvSpPr>
          <p:spPr>
            <a:xfrm>
              <a:off x="6196515" y="2709248"/>
              <a:ext cx="326572" cy="6531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5000" dirty="0">
                  <a:solidFill>
                    <a:schemeClr val="accent6"/>
                  </a:solidFill>
                </a:rPr>
                <a:t>2</a:t>
              </a:r>
            </a:p>
          </p:txBody>
        </p:sp>
      </p:grpSp>
      <p:grpSp>
        <p:nvGrpSpPr>
          <p:cNvPr id="49" name="Group 1" title="Hinweis zur Nutzung der Volrage 1"/>
          <p:cNvGrpSpPr/>
          <p:nvPr/>
        </p:nvGrpSpPr>
        <p:grpSpPr>
          <a:xfrm>
            <a:off x="1118248" y="1754413"/>
            <a:ext cx="5051333" cy="1070091"/>
            <a:chOff x="6196515" y="1109666"/>
            <a:chExt cx="5051333" cy="1070091"/>
          </a:xfrm>
        </p:grpSpPr>
        <p:sp>
          <p:nvSpPr>
            <p:cNvPr id="50" name="Text"/>
            <p:cNvSpPr/>
            <p:nvPr/>
          </p:nvSpPr>
          <p:spPr>
            <a:xfrm>
              <a:off x="6974722" y="1594982"/>
              <a:ext cx="4273126" cy="58477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sz="1600" dirty="0"/>
                <a:t>Alert the driver with a immediate change in the interior ambient lighting color.</a:t>
              </a:r>
            </a:p>
          </p:txBody>
        </p:sp>
        <p:sp>
          <p:nvSpPr>
            <p:cNvPr id="51" name="Heading"/>
            <p:cNvSpPr txBox="1"/>
            <p:nvPr/>
          </p:nvSpPr>
          <p:spPr>
            <a:xfrm>
              <a:off x="6974724" y="1216117"/>
              <a:ext cx="379326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Ambient Light Alert 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52" name="1"/>
            <p:cNvSpPr txBox="1"/>
            <p:nvPr/>
          </p:nvSpPr>
          <p:spPr>
            <a:xfrm>
              <a:off x="6196515" y="1109666"/>
              <a:ext cx="326572" cy="6531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5000" dirty="0">
                  <a:solidFill>
                    <a:schemeClr val="accent6"/>
                  </a:solidFill>
                </a:rPr>
                <a:t>1</a:t>
              </a:r>
            </a:p>
          </p:txBody>
        </p:sp>
      </p:grpSp>
      <p:sp>
        <p:nvSpPr>
          <p:cNvPr id="22" name="Title"/>
          <p:cNvSpPr>
            <a:spLocks noGrp="1"/>
          </p:cNvSpPr>
          <p:nvPr>
            <p:ph type="title"/>
          </p:nvPr>
        </p:nvSpPr>
        <p:spPr>
          <a:xfrm>
            <a:off x="7185158" y="637750"/>
            <a:ext cx="4273126" cy="1008360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624041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C16D36-8D7B-706D-65AB-EC1C3E252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19723" t="9815" r="5158" b="15085"/>
          <a:stretch/>
        </p:blipFill>
        <p:spPr>
          <a:xfrm>
            <a:off x="5943821" y="2252565"/>
            <a:ext cx="6192764" cy="4121035"/>
          </a:xfrm>
          <a:prstGeom prst="rect">
            <a:avLst/>
          </a:prstGeom>
          <a:effectLst>
            <a:softEdge rad="653122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104B91-B060-2807-A1AB-75F55ADD0B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140566" y="2054500"/>
            <a:ext cx="6769433" cy="4497500"/>
          </a:xfrm>
          <a:prstGeom prst="rect">
            <a:avLst/>
          </a:prstGeom>
          <a:effectLst>
            <a:softEdge rad="653122"/>
          </a:effectLst>
        </p:spPr>
      </p:pic>
      <p:sp>
        <p:nvSpPr>
          <p:cNvPr id="28" name="Heading"/>
          <p:cNvSpPr txBox="1"/>
          <p:nvPr/>
        </p:nvSpPr>
        <p:spPr>
          <a:xfrm>
            <a:off x="1614920" y="4773296"/>
            <a:ext cx="2677871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ADE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Emergency Vehicles</a:t>
            </a:r>
          </a:p>
        </p:txBody>
      </p:sp>
      <p:sp>
        <p:nvSpPr>
          <p:cNvPr id="6" name="Heading">
            <a:extLst>
              <a:ext uri="{FF2B5EF4-FFF2-40B4-BE49-F238E27FC236}">
                <a16:creationId xmlns:a16="http://schemas.microsoft.com/office/drawing/2014/main" id="{F4781D76-3C1F-73BB-C866-0D1C9C2AEF0F}"/>
              </a:ext>
            </a:extLst>
          </p:cNvPr>
          <p:cNvSpPr txBox="1"/>
          <p:nvPr/>
        </p:nvSpPr>
        <p:spPr>
          <a:xfrm>
            <a:off x="7712165" y="4773296"/>
            <a:ext cx="2677871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ADE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</a:t>
            </a:r>
          </a:p>
          <a:p>
            <a:pPr algn="ctr"/>
            <a:r>
              <a:rPr lang="en-US" sz="2800" b="1" dirty="0">
                <a:solidFill>
                  <a:srgbClr val="00ADE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Honking</a:t>
            </a:r>
          </a:p>
        </p:txBody>
      </p:sp>
      <p:sp>
        <p:nvSpPr>
          <p:cNvPr id="55" name="Slide number"/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Text"/>
          <p:cNvSpPr>
            <a:spLocks noGrp="1"/>
          </p:cNvSpPr>
          <p:nvPr>
            <p:ph sz="quarter" idx="14"/>
          </p:nvPr>
        </p:nvSpPr>
        <p:spPr>
          <a:xfrm>
            <a:off x="1144009" y="1580182"/>
            <a:ext cx="9992077" cy="1528306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Priority based detection and alert classification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itle"/>
          <p:cNvSpPr>
            <a:spLocks noGrp="1"/>
          </p:cNvSpPr>
          <p:nvPr>
            <p:ph type="title"/>
          </p:nvPr>
        </p:nvSpPr>
        <p:spPr>
          <a:xfrm>
            <a:off x="1144009" y="768060"/>
            <a:ext cx="4273126" cy="1008360"/>
          </a:xfrm>
        </p:spPr>
        <p:txBody>
          <a:bodyPr/>
          <a:lstStyle/>
          <a:p>
            <a:r>
              <a:rPr lang="en-US" dirty="0"/>
              <a:t>Primary Use Cases</a:t>
            </a:r>
          </a:p>
        </p:txBody>
      </p:sp>
      <p:pic>
        <p:nvPicPr>
          <p:cNvPr id="3" name="Graphic 2" descr="Ambulance with solid fill">
            <a:extLst>
              <a:ext uri="{FF2B5EF4-FFF2-40B4-BE49-F238E27FC236}">
                <a16:creationId xmlns:a16="http://schemas.microsoft.com/office/drawing/2014/main" id="{36D58648-F650-A016-C015-C849A1190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9091" y="2701894"/>
            <a:ext cx="2109529" cy="21095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33828A5-9211-E832-A5F5-7763862A4C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3676"/>
          <a:stretch/>
        </p:blipFill>
        <p:spPr>
          <a:xfrm>
            <a:off x="8134120" y="2992505"/>
            <a:ext cx="1833962" cy="1528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3DF294-9577-1176-2BE7-E2647EA89257}"/>
              </a:ext>
            </a:extLst>
          </p:cNvPr>
          <p:cNvSpPr txBox="1"/>
          <p:nvPr/>
        </p:nvSpPr>
        <p:spPr>
          <a:xfrm>
            <a:off x="6732270" y="-11887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402495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ADB4012-44CA-B7FE-17E4-DC706D4CF7F3}"/>
              </a:ext>
            </a:extLst>
          </p:cNvPr>
          <p:cNvCxnSpPr/>
          <p:nvPr/>
        </p:nvCxnSpPr>
        <p:spPr>
          <a:xfrm>
            <a:off x="1357313" y="3571871"/>
            <a:ext cx="9931764" cy="0"/>
          </a:xfrm>
          <a:prstGeom prst="straightConnector1">
            <a:avLst/>
          </a:prstGeom>
          <a:ln w="44450">
            <a:solidFill>
              <a:srgbClr val="9545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lide number"/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" name="Title"/>
          <p:cNvSpPr>
            <a:spLocks noGrp="1"/>
          </p:cNvSpPr>
          <p:nvPr>
            <p:ph type="title"/>
          </p:nvPr>
        </p:nvSpPr>
        <p:spPr>
          <a:xfrm>
            <a:off x="1144009" y="768060"/>
            <a:ext cx="4273126" cy="1008360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DF294-9577-1176-2BE7-E2647EA89257}"/>
              </a:ext>
            </a:extLst>
          </p:cNvPr>
          <p:cNvSpPr txBox="1"/>
          <p:nvPr/>
        </p:nvSpPr>
        <p:spPr>
          <a:xfrm>
            <a:off x="6732270" y="-11887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38426A-98F7-42E7-D9CE-56CA20EE9B67}"/>
              </a:ext>
            </a:extLst>
          </p:cNvPr>
          <p:cNvGrpSpPr/>
          <p:nvPr/>
        </p:nvGrpSpPr>
        <p:grpSpPr>
          <a:xfrm>
            <a:off x="1824148" y="4081412"/>
            <a:ext cx="9464929" cy="2008528"/>
            <a:chOff x="1909873" y="3702571"/>
            <a:chExt cx="9558078" cy="202829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98BD193-6D90-436B-7057-82909B8ADFF3}"/>
                </a:ext>
              </a:extLst>
            </p:cNvPr>
            <p:cNvGrpSpPr/>
            <p:nvPr/>
          </p:nvGrpSpPr>
          <p:grpSpPr>
            <a:xfrm>
              <a:off x="1909873" y="3755317"/>
              <a:ext cx="1923745" cy="1975549"/>
              <a:chOff x="2067041" y="3755317"/>
              <a:chExt cx="1923745" cy="1975549"/>
            </a:xfrm>
          </p:grpSpPr>
          <p:pic>
            <p:nvPicPr>
              <p:cNvPr id="8" name="Graphic 7" descr="Radio microphone with solid fill">
                <a:extLst>
                  <a:ext uri="{FF2B5EF4-FFF2-40B4-BE49-F238E27FC236}">
                    <a16:creationId xmlns:a16="http://schemas.microsoft.com/office/drawing/2014/main" id="{5A577799-9D7F-07BF-FEA4-BA10627A7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71713" y="37553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Text">
                <a:extLst>
                  <a:ext uri="{FF2B5EF4-FFF2-40B4-BE49-F238E27FC236}">
                    <a16:creationId xmlns:a16="http://schemas.microsoft.com/office/drawing/2014/main" id="{E33C3E02-2378-3B3C-3E02-C04B8BC0B4B0}"/>
                  </a:ext>
                </a:extLst>
              </p:cNvPr>
              <p:cNvSpPr/>
              <p:nvPr/>
            </p:nvSpPr>
            <p:spPr>
              <a:xfrm>
                <a:off x="2067041" y="4896915"/>
                <a:ext cx="1923745" cy="369332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Microphone</a:t>
                </a:r>
              </a:p>
            </p:txBody>
          </p:sp>
          <p:sp>
            <p:nvSpPr>
              <p:cNvPr id="30" name="Text">
                <a:extLst>
                  <a:ext uri="{FF2B5EF4-FFF2-40B4-BE49-F238E27FC236}">
                    <a16:creationId xmlns:a16="http://schemas.microsoft.com/office/drawing/2014/main" id="{0D37BDF2-1B0F-EFC4-9037-1001405210AA}"/>
                  </a:ext>
                </a:extLst>
              </p:cNvPr>
              <p:cNvSpPr/>
              <p:nvPr/>
            </p:nvSpPr>
            <p:spPr>
              <a:xfrm>
                <a:off x="2067041" y="5269201"/>
                <a:ext cx="1923745" cy="46166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75000"/>
                      </a:schemeClr>
                    </a:solidFill>
                    <a:cs typeface="Calibri" panose="020F0502020204030204" pitchFamily="34" charset="0"/>
                  </a:rPr>
                  <a:t>Automotive onboard microphone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60D99B-EB6E-F2A7-3A13-1284046C887B}"/>
                </a:ext>
              </a:extLst>
            </p:cNvPr>
            <p:cNvGrpSpPr/>
            <p:nvPr/>
          </p:nvGrpSpPr>
          <p:grpSpPr>
            <a:xfrm>
              <a:off x="3864892" y="3702571"/>
              <a:ext cx="1923745" cy="2028295"/>
              <a:chOff x="3813463" y="3702571"/>
              <a:chExt cx="1923745" cy="2028295"/>
            </a:xfrm>
          </p:grpSpPr>
          <p:pic>
            <p:nvPicPr>
              <p:cNvPr id="11" name="Graphic 10" descr="Statistics outline">
                <a:extLst>
                  <a:ext uri="{FF2B5EF4-FFF2-40B4-BE49-F238E27FC236}">
                    <a16:creationId xmlns:a16="http://schemas.microsoft.com/office/drawing/2014/main" id="{31EC377A-B664-A666-04EF-977F46C29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65389" y="3702571"/>
                <a:ext cx="1019893" cy="1019893"/>
              </a:xfrm>
              <a:prstGeom prst="rect">
                <a:avLst/>
              </a:prstGeom>
            </p:spPr>
          </p:pic>
          <p:sp>
            <p:nvSpPr>
              <p:cNvPr id="31" name="Text">
                <a:extLst>
                  <a:ext uri="{FF2B5EF4-FFF2-40B4-BE49-F238E27FC236}">
                    <a16:creationId xmlns:a16="http://schemas.microsoft.com/office/drawing/2014/main" id="{9CDF1B19-6D57-C9E0-FA1B-1EDC153A16C8}"/>
                  </a:ext>
                </a:extLst>
              </p:cNvPr>
              <p:cNvSpPr/>
              <p:nvPr/>
            </p:nvSpPr>
            <p:spPr>
              <a:xfrm>
                <a:off x="3813463" y="4896915"/>
                <a:ext cx="1923745" cy="369332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Prepocessing</a:t>
                </a:r>
              </a:p>
            </p:txBody>
          </p:sp>
          <p:sp>
            <p:nvSpPr>
              <p:cNvPr id="32" name="Text">
                <a:extLst>
                  <a:ext uri="{FF2B5EF4-FFF2-40B4-BE49-F238E27FC236}">
                    <a16:creationId xmlns:a16="http://schemas.microsoft.com/office/drawing/2014/main" id="{F3987066-15B3-402B-433C-6F21E1E2269C}"/>
                  </a:ext>
                </a:extLst>
              </p:cNvPr>
              <p:cNvSpPr/>
              <p:nvPr/>
            </p:nvSpPr>
            <p:spPr>
              <a:xfrm>
                <a:off x="3872471" y="5269201"/>
                <a:ext cx="1805729" cy="46166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75000"/>
                      </a:schemeClr>
                    </a:solidFill>
                    <a:cs typeface="Calibri" panose="020F0502020204030204" pitchFamily="34" charset="0"/>
                  </a:rPr>
                  <a:t>Filtering and amplification of acoustic signal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A947FE0-D4D9-EA41-30CC-8168AC81F1E5}"/>
                </a:ext>
              </a:extLst>
            </p:cNvPr>
            <p:cNvGrpSpPr/>
            <p:nvPr/>
          </p:nvGrpSpPr>
          <p:grpSpPr>
            <a:xfrm>
              <a:off x="5805623" y="3755317"/>
              <a:ext cx="1923745" cy="1972595"/>
              <a:chOff x="5619192" y="3755317"/>
              <a:chExt cx="1923745" cy="1972595"/>
            </a:xfrm>
          </p:grpSpPr>
          <p:pic>
            <p:nvPicPr>
              <p:cNvPr id="15" name="Graphic 14" descr="Filter outline">
                <a:extLst>
                  <a:ext uri="{FF2B5EF4-FFF2-40B4-BE49-F238E27FC236}">
                    <a16:creationId xmlns:a16="http://schemas.microsoft.com/office/drawing/2014/main" id="{49064121-5EE9-842E-B88B-3492581EB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23864" y="37553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">
                <a:extLst>
                  <a:ext uri="{FF2B5EF4-FFF2-40B4-BE49-F238E27FC236}">
                    <a16:creationId xmlns:a16="http://schemas.microsoft.com/office/drawing/2014/main" id="{0F8D7EBE-D979-1989-2DEA-E50BD10AF4C4}"/>
                  </a:ext>
                </a:extLst>
              </p:cNvPr>
              <p:cNvSpPr/>
              <p:nvPr/>
            </p:nvSpPr>
            <p:spPr>
              <a:xfrm>
                <a:off x="5619192" y="4893961"/>
                <a:ext cx="1923745" cy="369332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Feature Extraction</a:t>
                </a:r>
              </a:p>
            </p:txBody>
          </p:sp>
          <p:sp>
            <p:nvSpPr>
              <p:cNvPr id="34" name="Text">
                <a:extLst>
                  <a:ext uri="{FF2B5EF4-FFF2-40B4-BE49-F238E27FC236}">
                    <a16:creationId xmlns:a16="http://schemas.microsoft.com/office/drawing/2014/main" id="{90AD67E0-9344-DA29-2A46-7E560BF91AF9}"/>
                  </a:ext>
                </a:extLst>
              </p:cNvPr>
              <p:cNvSpPr/>
              <p:nvPr/>
            </p:nvSpPr>
            <p:spPr>
              <a:xfrm>
                <a:off x="5678200" y="5266247"/>
                <a:ext cx="1805729" cy="46166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Helvetica" pitchFamily="2" charset="0"/>
                  </a:rPr>
                  <a:t>Spectral analysis and normalization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6AEF6E7-18C2-2E68-60FC-974D24480580}"/>
                </a:ext>
              </a:extLst>
            </p:cNvPr>
            <p:cNvGrpSpPr/>
            <p:nvPr/>
          </p:nvGrpSpPr>
          <p:grpSpPr>
            <a:xfrm>
              <a:off x="7674914" y="3755317"/>
              <a:ext cx="1923745" cy="1969641"/>
              <a:chOff x="7542937" y="3755317"/>
              <a:chExt cx="1923745" cy="1969641"/>
            </a:xfrm>
          </p:grpSpPr>
          <p:pic>
            <p:nvPicPr>
              <p:cNvPr id="17" name="Graphic 16" descr="Settings outline">
                <a:extLst>
                  <a:ext uri="{FF2B5EF4-FFF2-40B4-BE49-F238E27FC236}">
                    <a16:creationId xmlns:a16="http://schemas.microsoft.com/office/drawing/2014/main" id="{5EBE3026-3CF0-A2DE-2EF8-7C98EF7E9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047609" y="375531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Text">
                <a:extLst>
                  <a:ext uri="{FF2B5EF4-FFF2-40B4-BE49-F238E27FC236}">
                    <a16:creationId xmlns:a16="http://schemas.microsoft.com/office/drawing/2014/main" id="{A462A58C-BBC1-261F-4ED1-3E83114A0623}"/>
                  </a:ext>
                </a:extLst>
              </p:cNvPr>
              <p:cNvSpPr/>
              <p:nvPr/>
            </p:nvSpPr>
            <p:spPr>
              <a:xfrm>
                <a:off x="7542937" y="4891007"/>
                <a:ext cx="1923745" cy="369332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</a:p>
            </p:txBody>
          </p:sp>
          <p:sp>
            <p:nvSpPr>
              <p:cNvPr id="39" name="Text">
                <a:extLst>
                  <a:ext uri="{FF2B5EF4-FFF2-40B4-BE49-F238E27FC236}">
                    <a16:creationId xmlns:a16="http://schemas.microsoft.com/office/drawing/2014/main" id="{ECCCB5D5-9C54-B2D6-93EB-3185E6B46F2C}"/>
                  </a:ext>
                </a:extLst>
              </p:cNvPr>
              <p:cNvSpPr/>
              <p:nvPr/>
            </p:nvSpPr>
            <p:spPr>
              <a:xfrm>
                <a:off x="7690606" y="5263293"/>
                <a:ext cx="1628406" cy="46166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Helvetica" pitchFamily="2" charset="0"/>
                  </a:rPr>
                  <a:t>Using a </a:t>
                </a:r>
                <a:r>
                  <a:rPr lang="en-IN" sz="1200" dirty="0">
                    <a:solidFill>
                      <a:schemeClr val="bg2">
                        <a:lumMod val="75000"/>
                      </a:schemeClr>
                    </a:solidFill>
                    <a:latin typeface="Helvetica" pitchFamily="2" charset="0"/>
                  </a:rPr>
                  <a:t>N</a:t>
                </a:r>
                <a:r>
                  <a:rPr lang="en-IN" sz="12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Helvetica" pitchFamily="2" charset="0"/>
                  </a:rPr>
                  <a:t>eural Network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E71D385-1FDE-56B3-11EA-CC823A094D9C}"/>
                </a:ext>
              </a:extLst>
            </p:cNvPr>
            <p:cNvGrpSpPr/>
            <p:nvPr/>
          </p:nvGrpSpPr>
          <p:grpSpPr>
            <a:xfrm>
              <a:off x="9544206" y="3776486"/>
              <a:ext cx="1923745" cy="1945518"/>
              <a:chOff x="9544206" y="3776486"/>
              <a:chExt cx="1923745" cy="1945518"/>
            </a:xfrm>
          </p:grpSpPr>
          <p:pic>
            <p:nvPicPr>
              <p:cNvPr id="19" name="Graphic 18" descr="Siren outline">
                <a:extLst>
                  <a:ext uri="{FF2B5EF4-FFF2-40B4-BE49-F238E27FC236}">
                    <a16:creationId xmlns:a16="http://schemas.microsoft.com/office/drawing/2014/main" id="{84AD511B-369C-F9C8-B6A4-C03FAF52C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48878" y="377648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0" name="Text">
                <a:extLst>
                  <a:ext uri="{FF2B5EF4-FFF2-40B4-BE49-F238E27FC236}">
                    <a16:creationId xmlns:a16="http://schemas.microsoft.com/office/drawing/2014/main" id="{8647CB12-1635-B690-935E-531D8EF26190}"/>
                  </a:ext>
                </a:extLst>
              </p:cNvPr>
              <p:cNvSpPr/>
              <p:nvPr/>
            </p:nvSpPr>
            <p:spPr>
              <a:xfrm>
                <a:off x="9544206" y="4888053"/>
                <a:ext cx="1923745" cy="369332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</a:t>
                </a:r>
              </a:p>
            </p:txBody>
          </p:sp>
          <p:sp>
            <p:nvSpPr>
              <p:cNvPr id="41" name="Text">
                <a:extLst>
                  <a:ext uri="{FF2B5EF4-FFF2-40B4-BE49-F238E27FC236}">
                    <a16:creationId xmlns:a16="http://schemas.microsoft.com/office/drawing/2014/main" id="{61CBA82F-2E31-72E2-C93B-0D769B8F063C}"/>
                  </a:ext>
                </a:extLst>
              </p:cNvPr>
              <p:cNvSpPr/>
              <p:nvPr/>
            </p:nvSpPr>
            <p:spPr>
              <a:xfrm>
                <a:off x="10088899" y="5260339"/>
                <a:ext cx="834358" cy="46166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IN" sz="12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Helvetica" pitchFamily="2" charset="0"/>
                  </a:rPr>
                  <a:t>Siren or Car Horn</a:t>
                </a:r>
              </a:p>
            </p:txBody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7130A-2881-DBE8-7909-86BE94B3769E}"/>
              </a:ext>
            </a:extLst>
          </p:cNvPr>
          <p:cNvSpPr/>
          <p:nvPr/>
        </p:nvSpPr>
        <p:spPr>
          <a:xfrm>
            <a:off x="2095866" y="3243260"/>
            <a:ext cx="1361560" cy="76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l"/>
            <a:endParaRPr lang="en-US" sz="1600" dirty="0" err="1">
              <a:solidFill>
                <a:srgbClr val="FFFFFF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BA0DD9E-F01E-56DB-574B-855D19CF56F5}"/>
              </a:ext>
            </a:extLst>
          </p:cNvPr>
          <p:cNvGrpSpPr/>
          <p:nvPr/>
        </p:nvGrpSpPr>
        <p:grpSpPr>
          <a:xfrm>
            <a:off x="2034319" y="2575199"/>
            <a:ext cx="1484654" cy="1519206"/>
            <a:chOff x="2008797" y="2337223"/>
            <a:chExt cx="1535698" cy="1571438"/>
          </a:xfrm>
        </p:grpSpPr>
        <p:pic>
          <p:nvPicPr>
            <p:cNvPr id="27" name="Graphic 26" descr="Taxi outline">
              <a:extLst>
                <a:ext uri="{FF2B5EF4-FFF2-40B4-BE49-F238E27FC236}">
                  <a16:creationId xmlns:a16="http://schemas.microsoft.com/office/drawing/2014/main" id="{6D43FEB1-7867-8E8B-1656-E21DDA122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08797" y="2372963"/>
              <a:ext cx="1535698" cy="1535698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1EE6867-5B5D-32F3-25E9-DBB4D7BFDA97}"/>
                </a:ext>
              </a:extLst>
            </p:cNvPr>
            <p:cNvSpPr/>
            <p:nvPr/>
          </p:nvSpPr>
          <p:spPr>
            <a:xfrm>
              <a:off x="2651240" y="2337223"/>
              <a:ext cx="652354" cy="670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l"/>
              <a:endParaRPr lang="en-US" sz="1600" dirty="0" err="1">
                <a:solidFill>
                  <a:srgbClr val="FFFFFF"/>
                </a:solidFill>
              </a:endParaRPr>
            </a:p>
          </p:txBody>
        </p:sp>
        <p:pic>
          <p:nvPicPr>
            <p:cNvPr id="25" name="Graphic 24" descr="Processor with solid fill">
              <a:extLst>
                <a:ext uri="{FF2B5EF4-FFF2-40B4-BE49-F238E27FC236}">
                  <a16:creationId xmlns:a16="http://schemas.microsoft.com/office/drawing/2014/main" id="{7A703E31-6B78-97C7-121F-E548829C2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51241" y="2358510"/>
              <a:ext cx="670568" cy="670568"/>
            </a:xfrm>
            <a:prstGeom prst="rect">
              <a:avLst/>
            </a:prstGeom>
          </p:spPr>
        </p:pic>
      </p:grp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BA288E12-9672-71A4-3C68-B83A3D91110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29148" y="2703100"/>
            <a:ext cx="7443603" cy="540159"/>
          </a:xfrm>
          <a:prstGeom prst="bentConnector3">
            <a:avLst>
              <a:gd name="adj1" fmla="val 345"/>
            </a:avLst>
          </a:prstGeom>
          <a:ln w="44450">
            <a:solidFill>
              <a:srgbClr val="9545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64" descr="Processor outline">
            <a:extLst>
              <a:ext uri="{FF2B5EF4-FFF2-40B4-BE49-F238E27FC236}">
                <a16:creationId xmlns:a16="http://schemas.microsoft.com/office/drawing/2014/main" id="{F537E85E-338C-58A3-F23F-C5F60F9DA3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74869" y="1681378"/>
            <a:ext cx="914400" cy="9144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41E3BFA-5B0E-0BFC-1DFE-CE5B3810D7EE}"/>
              </a:ext>
            </a:extLst>
          </p:cNvPr>
          <p:cNvSpPr/>
          <p:nvPr/>
        </p:nvSpPr>
        <p:spPr>
          <a:xfrm>
            <a:off x="3729145" y="1755054"/>
            <a:ext cx="6820574" cy="914400"/>
          </a:xfrm>
          <a:prstGeom prst="rect">
            <a:avLst/>
          </a:prstGeom>
          <a:solidFill>
            <a:schemeClr val="accent1">
              <a:lumMod val="75000"/>
              <a:alpha val="592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l"/>
            <a:endParaRPr lang="en-US" sz="1600" dirty="0" err="1">
              <a:solidFill>
                <a:srgbClr val="FFFFFF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1C1352-5822-7D15-95BD-10E012C04EB8}"/>
              </a:ext>
            </a:extLst>
          </p:cNvPr>
          <p:cNvGrpSpPr/>
          <p:nvPr/>
        </p:nvGrpSpPr>
        <p:grpSpPr>
          <a:xfrm>
            <a:off x="3913390" y="1982384"/>
            <a:ext cx="6452085" cy="459740"/>
            <a:chOff x="3761364" y="1813214"/>
            <a:chExt cx="6452085" cy="459740"/>
          </a:xfrm>
        </p:grpSpPr>
        <p:pic>
          <p:nvPicPr>
            <p:cNvPr id="70" name="Graphic 69" descr="Magnifying glass with solid fill">
              <a:extLst>
                <a:ext uri="{FF2B5EF4-FFF2-40B4-BE49-F238E27FC236}">
                  <a16:creationId xmlns:a16="http://schemas.microsoft.com/office/drawing/2014/main" id="{CBF67F56-96B2-7807-741A-226C4E86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61364" y="1813214"/>
              <a:ext cx="459740" cy="45974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1DA366-BE8C-E799-D4F9-CFB2977FD5C3}"/>
                </a:ext>
              </a:extLst>
            </p:cNvPr>
            <p:cNvSpPr txBox="1"/>
            <p:nvPr/>
          </p:nvSpPr>
          <p:spPr>
            <a:xfrm>
              <a:off x="4297929" y="1813214"/>
              <a:ext cx="1062906" cy="45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/>
                <a:t>Acquisition of training data</a:t>
              </a:r>
            </a:p>
          </p:txBody>
        </p:sp>
        <p:pic>
          <p:nvPicPr>
            <p:cNvPr id="73" name="Graphic 72" descr="Caret Right outline">
              <a:extLst>
                <a:ext uri="{FF2B5EF4-FFF2-40B4-BE49-F238E27FC236}">
                  <a16:creationId xmlns:a16="http://schemas.microsoft.com/office/drawing/2014/main" id="{63D05520-1CAC-4EC7-B5F5-CC6A996B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410364" y="1839669"/>
              <a:ext cx="406830" cy="40683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9BECBC-EA7D-A4A6-C3A1-C57F3AF53FD5}"/>
                </a:ext>
              </a:extLst>
            </p:cNvPr>
            <p:cNvSpPr txBox="1"/>
            <p:nvPr/>
          </p:nvSpPr>
          <p:spPr>
            <a:xfrm>
              <a:off x="5866723" y="1813214"/>
              <a:ext cx="1062906" cy="45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/>
                <a:t>Feature Extraction</a:t>
              </a:r>
            </a:p>
          </p:txBody>
        </p:sp>
        <p:pic>
          <p:nvPicPr>
            <p:cNvPr id="75" name="Graphic 74" descr="Caret Right outline">
              <a:extLst>
                <a:ext uri="{FF2B5EF4-FFF2-40B4-BE49-F238E27FC236}">
                  <a16:creationId xmlns:a16="http://schemas.microsoft.com/office/drawing/2014/main" id="{D424CB63-062A-8E24-494F-38A5D1B9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79158" y="1839669"/>
              <a:ext cx="406830" cy="40683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27CF17-31F9-D0F3-3425-E310D89E3FD0}"/>
                </a:ext>
              </a:extLst>
            </p:cNvPr>
            <p:cNvSpPr txBox="1"/>
            <p:nvPr/>
          </p:nvSpPr>
          <p:spPr>
            <a:xfrm>
              <a:off x="7435517" y="1813214"/>
              <a:ext cx="1062906" cy="45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/>
                <a:t>Training and Refinement</a:t>
              </a:r>
            </a:p>
          </p:txBody>
        </p:sp>
        <p:pic>
          <p:nvPicPr>
            <p:cNvPr id="77" name="Graphic 76" descr="Caret Right outline">
              <a:extLst>
                <a:ext uri="{FF2B5EF4-FFF2-40B4-BE49-F238E27FC236}">
                  <a16:creationId xmlns:a16="http://schemas.microsoft.com/office/drawing/2014/main" id="{6004B994-BE6C-B3E4-E5CD-C0D0562B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547952" y="1839669"/>
              <a:ext cx="406830" cy="40683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0741F9-698C-F0AE-36F7-586D2A4E9FDE}"/>
                </a:ext>
              </a:extLst>
            </p:cNvPr>
            <p:cNvSpPr txBox="1"/>
            <p:nvPr/>
          </p:nvSpPr>
          <p:spPr>
            <a:xfrm>
              <a:off x="9004312" y="1813214"/>
              <a:ext cx="1209137" cy="45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dirty="0"/>
                <a:t>Interfacing with hardware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C9A86FDA-B0CD-69F2-003A-93B8C4FFBB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7677" y="308979"/>
            <a:ext cx="544542" cy="37096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4FDEF5C-A67A-71C6-C0FC-A3ABEE98D42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32500" y="190776"/>
            <a:ext cx="1062906" cy="60737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470ADAD-1FB6-6CDA-F130-0A0ED55D98C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42818" y="220539"/>
            <a:ext cx="1135785" cy="54784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E695F92-8A0B-8F35-93AD-E666920BD22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53801" y="249143"/>
            <a:ext cx="490640" cy="4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20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FCBE2-7B5F-66AA-B314-730BAFE85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17276" b="1727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2" name="Title"/>
          <p:cNvSpPr>
            <a:spLocks noGrp="1"/>
          </p:cNvSpPr>
          <p:nvPr>
            <p:ph type="title"/>
          </p:nvPr>
        </p:nvSpPr>
        <p:spPr>
          <a:xfrm>
            <a:off x="826587" y="672526"/>
            <a:ext cx="4273126" cy="1008360"/>
          </a:xfrm>
        </p:spPr>
        <p:txBody>
          <a:bodyPr/>
          <a:lstStyle/>
          <a:p>
            <a:r>
              <a:rPr lang="en-US" sz="8000" dirty="0"/>
              <a:t>Demo</a:t>
            </a:r>
            <a:endParaRPr lang="en-US" sz="6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DF294-9577-1176-2BE7-E2647EA89257}"/>
              </a:ext>
            </a:extLst>
          </p:cNvPr>
          <p:cNvSpPr txBox="1"/>
          <p:nvPr/>
        </p:nvSpPr>
        <p:spPr>
          <a:xfrm>
            <a:off x="6732270" y="-11887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173080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927765-DE67-37CB-B0F9-05C4367E7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17276" b="1727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B4998-73EC-2E34-C22C-9C23D29EB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E2FD8-0242-E400-84E7-A95BA644D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HACKICCON 2023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B2CDF51-0681-A03C-BC18-DB153A32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4141" y="3915594"/>
            <a:ext cx="4643717" cy="1565293"/>
          </a:xfrm>
        </p:spPr>
        <p:txBody>
          <a:bodyPr/>
          <a:lstStyle/>
          <a:p>
            <a:pPr algn="ctr"/>
            <a:r>
              <a:rPr lang="en-US" sz="6600" dirty="0"/>
              <a:t>Q&amp;A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AC5CF73-7B9D-2026-1DBA-074326E06717}"/>
              </a:ext>
            </a:extLst>
          </p:cNvPr>
          <p:cNvSpPr txBox="1">
            <a:spLocks/>
          </p:cNvSpPr>
          <p:nvPr/>
        </p:nvSpPr>
        <p:spPr bwMode="black">
          <a:xfrm>
            <a:off x="3774140" y="2033528"/>
            <a:ext cx="4643717" cy="1565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48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04858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rcedes-Benz black">
  <a:themeElements>
    <a:clrScheme name="Mercedes-Benz black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ADEF"/>
      </a:accent6>
      <a:hlink>
        <a:srgbClr val="FFFFFF"/>
      </a:hlink>
      <a:folHlink>
        <a:srgbClr val="FFFFFF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ADEF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1_MB_Cars-Vans_presentation_EN.potx" id="{7405B3A7-39B9-4D72-ABA5-27D96F24C544}" vid="{936F20CA-0071-4969-89AC-4607268AD0C0}"/>
    </a:ext>
  </a:extLst>
</a:theme>
</file>

<file path=ppt/theme/theme2.xml><?xml version="1.0" encoding="utf-8"?>
<a:theme xmlns:a="http://schemas.openxmlformats.org/drawingml/2006/main" name="Mercedes-Benz white">
  <a:themeElements>
    <a:clrScheme name="Mercedes-Benz white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ADEF"/>
      </a:accent6>
      <a:hlink>
        <a:srgbClr val="000000"/>
      </a:hlink>
      <a:folHlink>
        <a:srgbClr val="000000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ADEF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1_MB_Cars-Vans_presentation_EN.potx" id="{7405B3A7-39B9-4D72-ABA5-27D96F24C544}" vid="{548919DA-FF5D-4675-9C47-AE44ACF516C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Mercedes-Benz black</Template>
  <TotalTime>350</TotalTime>
  <Words>298</Words>
  <Application>Microsoft Macintosh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CorpoS</vt:lpstr>
      <vt:lpstr>Helvetica</vt:lpstr>
      <vt:lpstr>MB Corpo A Title Cond Office</vt:lpstr>
      <vt:lpstr>MB Corpo S Text Office</vt:lpstr>
      <vt:lpstr>MB Corpo S Text Office Light</vt:lpstr>
      <vt:lpstr>Symbol</vt:lpstr>
      <vt:lpstr>Mercedes-Benz black</vt:lpstr>
      <vt:lpstr>Mercedes-Benz white</vt:lpstr>
      <vt:lpstr>Car Audio Safety Alert System</vt:lpstr>
      <vt:lpstr>Problem Statement</vt:lpstr>
      <vt:lpstr>Metrics</vt:lpstr>
      <vt:lpstr>The Solution</vt:lpstr>
      <vt:lpstr>Primary Use Cases</vt:lpstr>
      <vt:lpstr>Workflow</vt:lpstr>
      <vt:lpstr>Demo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Intern Sync-up</dc:title>
  <dc:creator>Vedansh, Anant (623)</dc:creator>
  <cp:lastModifiedBy>Vedansh, Anant (623)</cp:lastModifiedBy>
  <cp:revision>3</cp:revision>
  <cp:lastPrinted>2020-11-30T14:54:11Z</cp:lastPrinted>
  <dcterms:created xsi:type="dcterms:W3CDTF">2023-03-07T05:01:10Z</dcterms:created>
  <dcterms:modified xsi:type="dcterms:W3CDTF">2023-03-14T04:30:17Z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2023-03-07T05:25:59Z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f469a8ea-354e-4707-8259-e3271b398cd6</vt:lpwstr>
  </property>
  <property fmtid="{D5CDD505-2E9C-101B-9397-08002B2CF9AE}" pid="8" name="MSIP_Label_924dbb1d-991d-4bbd-aad5-33bac1d8ffaf_ContentBits">
    <vt:lpwstr>1</vt:lpwstr>
  </property>
  <property fmtid="{D5CDD505-2E9C-101B-9397-08002B2CF9AE}" pid="9" name="ClassificationContentMarkingHeaderLocations">
    <vt:lpwstr>Mercedes-Benz black:3\Mercedes-Benz white:3</vt:lpwstr>
  </property>
  <property fmtid="{D5CDD505-2E9C-101B-9397-08002B2CF9AE}" pid="10" name="ClassificationContentMarkingHeaderText">
    <vt:lpwstr>Internal</vt:lpwstr>
  </property>
</Properties>
</file>